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6" r:id="rId4"/>
    <p:sldId id="327" r:id="rId5"/>
    <p:sldId id="328" r:id="rId6"/>
    <p:sldId id="330" r:id="rId7"/>
    <p:sldId id="331" r:id="rId8"/>
    <p:sldId id="332" r:id="rId9"/>
    <p:sldId id="333" r:id="rId10"/>
    <p:sldId id="334" r:id="rId11"/>
    <p:sldId id="335" r:id="rId12"/>
    <p:sldId id="336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80928"/>
            <a:ext cx="11538215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231"/>
          <a:stretch/>
        </p:blipFill>
        <p:spPr>
          <a:xfrm>
            <a:off x="479376" y="1340768"/>
            <a:ext cx="11144250" cy="263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7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77525" cy="5181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0736" y="1701155"/>
            <a:ext cx="4520141" cy="301734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376" y="3453726"/>
            <a:ext cx="4464496" cy="1343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041044"/>
            <a:ext cx="63139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336" y="6006156"/>
            <a:ext cx="63139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21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29146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35" y="2064668"/>
            <a:ext cx="288607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935" y="2708426"/>
            <a:ext cx="3914775" cy="1323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3997672"/>
            <a:ext cx="2971800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384" y="4664422"/>
            <a:ext cx="6734175" cy="752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384" y="5423267"/>
            <a:ext cx="4371975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290" y="6018496"/>
            <a:ext cx="9591675" cy="7905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7368" y="2048295"/>
            <a:ext cx="63139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2201" y="2842211"/>
            <a:ext cx="6313934" cy="1067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0462" y="3935197"/>
            <a:ext cx="6313934" cy="606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9619" y="4756155"/>
            <a:ext cx="63139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5416897"/>
            <a:ext cx="63139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1844" y="6147224"/>
            <a:ext cx="96386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41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48307"/>
            <a:ext cx="9361039" cy="55897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375" y="2420888"/>
            <a:ext cx="2634561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4464496" cy="53956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43204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73016"/>
            <a:ext cx="4320480" cy="899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760444"/>
            <a:ext cx="4320480" cy="684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661247"/>
            <a:ext cx="4320480" cy="864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45795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631393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2490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4293096"/>
            <a:ext cx="4176464" cy="238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62388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24241"/>
            <a:ext cx="63139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49080"/>
            <a:ext cx="63139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333" y="5085184"/>
            <a:ext cx="631393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61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52292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6"/>
            <a:ext cx="631393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76721"/>
            <a:ext cx="63139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196450"/>
            <a:ext cx="6313934" cy="11937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75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394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420888"/>
            <a:ext cx="3629025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4581128"/>
            <a:ext cx="7920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47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44481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16453"/>
            <a:ext cx="2819400" cy="1076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996952"/>
            <a:ext cx="697230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3739882"/>
            <a:ext cx="424815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16" y="4417016"/>
            <a:ext cx="5724525" cy="1247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260" y="5664791"/>
            <a:ext cx="4057650" cy="1143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3392" y="2038388"/>
            <a:ext cx="6313934" cy="958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3128298"/>
            <a:ext cx="69723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8063" y="3830998"/>
            <a:ext cx="63139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4711" y="4597665"/>
            <a:ext cx="6313934" cy="1077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4711" y="5719743"/>
            <a:ext cx="6313934" cy="102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2025-10-25T14:32:05Z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