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1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890837"/>
            <a:ext cx="9839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03905"/>
            <a:ext cx="117919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7048" y="2204864"/>
            <a:ext cx="655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85887"/>
            <a:ext cx="1190625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9802" y="4807867"/>
            <a:ext cx="655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441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315"/>
          <a:stretch/>
        </p:blipFill>
        <p:spPr>
          <a:xfrm>
            <a:off x="191344" y="1327573"/>
            <a:ext cx="11715750" cy="748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75645"/>
            <a:ext cx="48482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6401"/>
          <a:stretch/>
        </p:blipFill>
        <p:spPr>
          <a:xfrm>
            <a:off x="767408" y="2759384"/>
            <a:ext cx="6248400" cy="7166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12845"/>
          <a:stretch/>
        </p:blipFill>
        <p:spPr>
          <a:xfrm>
            <a:off x="767408" y="3487812"/>
            <a:ext cx="6991350" cy="7969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009" y="4254920"/>
            <a:ext cx="7667625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408" y="5101927"/>
            <a:ext cx="11029950" cy="771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1504" y="5873452"/>
            <a:ext cx="1704975" cy="72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01052" y="2723755"/>
            <a:ext cx="2010971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04837" y="3572631"/>
            <a:ext cx="2010971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47787" y="4284763"/>
            <a:ext cx="2010971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28247" y="5126491"/>
            <a:ext cx="1152129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371600"/>
            <a:ext cx="1200150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4690675"/>
            <a:ext cx="714828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5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628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4" y="1412776"/>
            <a:ext cx="120872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789040"/>
            <a:ext cx="786835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8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5437"/>
            <a:ext cx="117348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6160" y="1844824"/>
            <a:ext cx="642819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35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1" y="1340768"/>
            <a:ext cx="119062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556792"/>
            <a:ext cx="2010971" cy="54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3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300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77072"/>
            <a:ext cx="5040560" cy="274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1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59150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412776"/>
            <a:ext cx="537210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6939" y="2492896"/>
            <a:ext cx="543303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003" y="3590488"/>
            <a:ext cx="5204941" cy="1206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83275"/>
            <a:ext cx="3816424" cy="73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61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249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8476" y="2348880"/>
            <a:ext cx="587154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17031"/>
            <a:ext cx="3888432" cy="677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629" y="4637674"/>
            <a:ext cx="8131651" cy="951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9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87" b="25776"/>
          <a:stretch/>
        </p:blipFill>
        <p:spPr>
          <a:xfrm>
            <a:off x="263351" y="1196752"/>
            <a:ext cx="11895691" cy="529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00" y="1124744"/>
            <a:ext cx="110966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53" t="2106"/>
          <a:stretch/>
        </p:blipFill>
        <p:spPr>
          <a:xfrm>
            <a:off x="338139" y="2626301"/>
            <a:ext cx="10790965" cy="334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3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296650" cy="5648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51984" y="1268760"/>
            <a:ext cx="553601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2312876"/>
            <a:ext cx="3240360" cy="570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314096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4146004"/>
            <a:ext cx="5832648" cy="753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76" y="5118110"/>
            <a:ext cx="9073008" cy="786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360" y="6203023"/>
            <a:ext cx="2376264" cy="570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2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6963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56490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813" y="3573016"/>
            <a:ext cx="3368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09120"/>
            <a:ext cx="41764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445224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5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7621"/>
            <a:ext cx="104679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35" y="2564904"/>
            <a:ext cx="8652653" cy="720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10479668" cy="1341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6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53" y="794457"/>
            <a:ext cx="11725275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65" y="2820425"/>
            <a:ext cx="11677650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52" y="3649100"/>
            <a:ext cx="11572875" cy="1285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3486"/>
          <a:stretch/>
        </p:blipFill>
        <p:spPr>
          <a:xfrm>
            <a:off x="374639" y="4941167"/>
            <a:ext cx="11696700" cy="791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5679825"/>
            <a:ext cx="58293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4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266044"/>
            <a:ext cx="864096" cy="125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266044"/>
            <a:ext cx="864096" cy="125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4277864"/>
            <a:ext cx="864096" cy="1251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1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998"/>
          <a:stretch/>
        </p:blipFill>
        <p:spPr>
          <a:xfrm>
            <a:off x="238125" y="1556792"/>
            <a:ext cx="11834539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284984"/>
            <a:ext cx="864096" cy="53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4194558"/>
            <a:ext cx="936104" cy="1250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94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7488832" cy="54262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20385" y="3645024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3645024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9659" y="3652962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59327" y="4653136"/>
            <a:ext cx="5040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7988" y="4709630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6649" y="4813029"/>
            <a:ext cx="504056" cy="632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59167" y="5746100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82798" y="5738343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01450" y="5770657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488"/>
          <a:stretch/>
        </p:blipFill>
        <p:spPr>
          <a:xfrm>
            <a:off x="335360" y="1556792"/>
            <a:ext cx="11675094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2524" y="4365104"/>
            <a:ext cx="684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19" y="1648159"/>
            <a:ext cx="94583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95500"/>
            <a:ext cx="116967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9802" y="2301909"/>
            <a:ext cx="655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8560823" cy="55290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996952"/>
            <a:ext cx="597666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304714"/>
            <a:ext cx="3168352" cy="1212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733257"/>
            <a:ext cx="1440160" cy="992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256584" cy="54566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636912"/>
            <a:ext cx="468052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869160"/>
            <a:ext cx="28803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0840" y="6013328"/>
            <a:ext cx="1842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3032630"/>
            <a:ext cx="11706225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075" y="4301200"/>
            <a:ext cx="11249025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7048" y="4488210"/>
            <a:ext cx="655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31</Words>
  <Application>Microsoft Office PowerPoint</Application>
  <PresentationFormat>宽屏</PresentationFormat>
  <Paragraphs>31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2025-10-25T12:37:03Z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