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2886075"/>
            <a:ext cx="941070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104" y="3717032"/>
            <a:ext cx="3886200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4176977"/>
            <a:ext cx="193357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7391" y="4259456"/>
            <a:ext cx="2114550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392" y="4955282"/>
            <a:ext cx="2133600" cy="714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1175" y="4907656"/>
            <a:ext cx="2933700" cy="8096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66276" y="34650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3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5919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45091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18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013176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98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15725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068960"/>
            <a:ext cx="4572000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214143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58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54430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852936"/>
            <a:ext cx="285750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236222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97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5382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542943"/>
            <a:ext cx="2505075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37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573016"/>
            <a:ext cx="468630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272950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36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199009"/>
            <a:ext cx="11468100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0416" y="4581127"/>
            <a:ext cx="1800200" cy="23572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4055861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47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56335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284984"/>
            <a:ext cx="3619500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3573016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56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2679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29000"/>
            <a:ext cx="43204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509120"/>
            <a:ext cx="2448272" cy="732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91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62162"/>
            <a:ext cx="1153477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2852936"/>
            <a:ext cx="1143000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966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071310"/>
            <a:ext cx="2088232" cy="266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6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730567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229200"/>
            <a:ext cx="9782175" cy="123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1988840"/>
            <a:ext cx="43204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516954"/>
            <a:ext cx="72728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267076"/>
            <a:ext cx="43924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4684" y="3852160"/>
            <a:ext cx="36530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820" y="4532392"/>
            <a:ext cx="65552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8036" y="5282714"/>
            <a:ext cx="972241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6820" y="5892421"/>
            <a:ext cx="15867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48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15725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3281" y="3068960"/>
            <a:ext cx="33718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78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65532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876" y="2060848"/>
            <a:ext cx="3077859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068960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396" y="3645024"/>
            <a:ext cx="543660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689620"/>
            <a:ext cx="3672408" cy="683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301208"/>
            <a:ext cx="6192688" cy="1212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43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484784"/>
            <a:ext cx="115633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64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0839450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4214"/>
          <a:stretch/>
        </p:blipFill>
        <p:spPr>
          <a:xfrm>
            <a:off x="119336" y="5178202"/>
            <a:ext cx="8801100" cy="115212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1217452"/>
            <a:ext cx="3638650" cy="28098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51384" y="1844824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3372" y="2516276"/>
            <a:ext cx="6516724" cy="768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7368" y="3212975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7368" y="3743663"/>
            <a:ext cx="6264696" cy="765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74352" y="4509118"/>
            <a:ext cx="6153696" cy="669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352" y="5106194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4352" y="5738515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26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169" y="1340768"/>
            <a:ext cx="8153400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244" y="3356992"/>
            <a:ext cx="8315325" cy="339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2050764"/>
            <a:ext cx="7056784" cy="586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168" y="2698836"/>
            <a:ext cx="8378167" cy="565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598" y="3468074"/>
            <a:ext cx="6352513" cy="506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085895"/>
            <a:ext cx="5472608" cy="783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1598" y="5229200"/>
            <a:ext cx="78646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5655" y="5949280"/>
            <a:ext cx="8169914" cy="792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30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4109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21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18387"/>
          <a:stretch/>
        </p:blipFill>
        <p:spPr>
          <a:xfrm>
            <a:off x="407368" y="1700808"/>
            <a:ext cx="11077575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64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107346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708920"/>
            <a:ext cx="32289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81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443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8478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29348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089660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272" y="3933056"/>
            <a:ext cx="3216794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87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029450" cy="4514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5177" y="1418827"/>
            <a:ext cx="3181159" cy="311547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1384" y="2718456"/>
            <a:ext cx="3683793" cy="1142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6343" y="3943239"/>
            <a:ext cx="3708834" cy="516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5520" y="4644464"/>
            <a:ext cx="6446584" cy="1016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11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060848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364" y="2632970"/>
            <a:ext cx="62286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356992"/>
            <a:ext cx="70567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949230"/>
            <a:ext cx="29523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0250" y="4677194"/>
            <a:ext cx="5027678" cy="912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2601" y="5689476"/>
            <a:ext cx="10650784" cy="547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72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95350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04864"/>
            <a:ext cx="88569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924944"/>
            <a:ext cx="360040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94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7786"/>
          <a:stretch/>
        </p:blipFill>
        <p:spPr>
          <a:xfrm>
            <a:off x="263352" y="1196752"/>
            <a:ext cx="11477625" cy="33968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5840" y="4481736"/>
            <a:ext cx="2848750" cy="225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79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8232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272" y="3789040"/>
            <a:ext cx="32480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53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379095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836686"/>
            <a:ext cx="4410075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2583" y="1874785"/>
            <a:ext cx="4381500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l="13039" b="20811"/>
          <a:stretch/>
        </p:blipFill>
        <p:spPr>
          <a:xfrm>
            <a:off x="9552384" y="1874785"/>
            <a:ext cx="894572" cy="346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408" y="2492896"/>
            <a:ext cx="4448175" cy="447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22583" y="2492896"/>
            <a:ext cx="2228850" cy="533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6285" y="3158632"/>
            <a:ext cx="7610475" cy="28194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42456" y="1830095"/>
            <a:ext cx="10062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7408" y="2447922"/>
            <a:ext cx="69127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9416" y="3147225"/>
            <a:ext cx="7272808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6742" y="3756001"/>
            <a:ext cx="7272808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7388" y="4349732"/>
            <a:ext cx="7272808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87388" y="4922015"/>
            <a:ext cx="7272808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85118" y="5539132"/>
            <a:ext cx="7272808" cy="490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48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41070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1124744"/>
            <a:ext cx="3352800" cy="27336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3226" y="1161318"/>
            <a:ext cx="3190875" cy="27336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23392" y="1916832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1384" y="2631109"/>
            <a:ext cx="7272808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5360" y="3176061"/>
            <a:ext cx="8352928" cy="5409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9376" y="3783237"/>
            <a:ext cx="9073008" cy="72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9390" y="4543969"/>
            <a:ext cx="7296770" cy="901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9376" y="5530686"/>
            <a:ext cx="7272808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51384" y="6142700"/>
            <a:ext cx="7272808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88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7152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32856"/>
            <a:ext cx="72728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181175"/>
            <a:ext cx="7272808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589" y="3728352"/>
            <a:ext cx="7272808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283603"/>
            <a:ext cx="7272808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877566"/>
            <a:ext cx="7272808" cy="931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63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71637"/>
            <a:ext cx="11677650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77281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05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501008"/>
            <a:ext cx="358140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48478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5382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570759"/>
            <a:ext cx="332422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27574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848528" y="2204864"/>
            <a:ext cx="648072" cy="52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2447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717032"/>
            <a:ext cx="1424421" cy="28803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0272" y="213268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68760"/>
            <a:ext cx="1152525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0622" y="3573016"/>
            <a:ext cx="3083222" cy="28029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8361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7714" y="3389350"/>
            <a:ext cx="273367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16563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</Words>
  <Application>Microsoft Office PowerPoint</Application>
  <PresentationFormat>宽屏</PresentationFormat>
  <Paragraphs>1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2025-10-25T14:22:40Z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