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63" r:id="rId2"/>
    <p:sldId id="302" r:id="rId3"/>
    <p:sldId id="364" r:id="rId4"/>
    <p:sldId id="324" r:id="rId5"/>
    <p:sldId id="354" r:id="rId6"/>
    <p:sldId id="355" r:id="rId7"/>
    <p:sldId id="365" r:id="rId8"/>
    <p:sldId id="326" r:id="rId9"/>
    <p:sldId id="369" r:id="rId10"/>
    <p:sldId id="356" r:id="rId11"/>
    <p:sldId id="357" r:id="rId12"/>
    <p:sldId id="358" r:id="rId13"/>
    <p:sldId id="359" r:id="rId14"/>
    <p:sldId id="360" r:id="rId15"/>
    <p:sldId id="362" r:id="rId16"/>
    <p:sldId id="366" r:id="rId17"/>
    <p:sldId id="367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917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204864"/>
            <a:ext cx="5727353" cy="8564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896" y="3645024"/>
            <a:ext cx="11626904" cy="88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0513168" cy="5506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180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996952"/>
            <a:ext cx="3528392" cy="375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4430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340768"/>
            <a:ext cx="9998076" cy="44644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7007" y="1124744"/>
            <a:ext cx="2584902" cy="288032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10541" y="2132856"/>
            <a:ext cx="81617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5646" y="1124744"/>
            <a:ext cx="2707624" cy="288032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70602" y="2996952"/>
            <a:ext cx="87750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78561" y="3916882"/>
            <a:ext cx="9921895" cy="952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70602" y="5141016"/>
            <a:ext cx="9325798" cy="6642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4966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905472"/>
            <a:ext cx="3528392" cy="38211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6790" y="2973141"/>
            <a:ext cx="3528392" cy="375343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3352" y="2329408"/>
            <a:ext cx="11481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8515350" cy="496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348880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379" y="3356992"/>
            <a:ext cx="4043461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379" y="4797152"/>
            <a:ext cx="26033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2371" y="5691225"/>
            <a:ext cx="3567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68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83957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2" y="3789040"/>
            <a:ext cx="2669396" cy="295232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4255" y="3789040"/>
            <a:ext cx="2945367" cy="288031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79376" y="3212976"/>
            <a:ext cx="11449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3503" y="4198640"/>
            <a:ext cx="36217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6042" y="5154433"/>
            <a:ext cx="36217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298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256"/>
          <a:stretch/>
        </p:blipFill>
        <p:spPr>
          <a:xfrm>
            <a:off x="191344" y="1196752"/>
            <a:ext cx="11233248" cy="26642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789040"/>
            <a:ext cx="3276668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9744"/>
          <a:stretch/>
        </p:blipFill>
        <p:spPr>
          <a:xfrm>
            <a:off x="119336" y="1340768"/>
            <a:ext cx="11233248" cy="2691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12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519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9157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5082"/>
          <a:stretch/>
        </p:blipFill>
        <p:spPr>
          <a:xfrm>
            <a:off x="263352" y="1340768"/>
            <a:ext cx="11482576" cy="518457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3861048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0893" y="5804245"/>
            <a:ext cx="6804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7848" y="5733256"/>
            <a:ext cx="6804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268760"/>
            <a:ext cx="41814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05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817"/>
          <a:stretch/>
        </p:blipFill>
        <p:spPr>
          <a:xfrm>
            <a:off x="335360" y="1484784"/>
            <a:ext cx="11671176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196752"/>
            <a:ext cx="41814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20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19</Words>
  <Application>Microsoft Office PowerPoint</Application>
  <PresentationFormat>宽屏</PresentationFormat>
  <Paragraphs>19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2025-10-25T11:00:12Z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