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63" r:id="rId2"/>
    <p:sldId id="302" r:id="rId3"/>
    <p:sldId id="324" r:id="rId4"/>
    <p:sldId id="354" r:id="rId5"/>
    <p:sldId id="355" r:id="rId6"/>
    <p:sldId id="326" r:id="rId7"/>
    <p:sldId id="356" r:id="rId8"/>
    <p:sldId id="357" r:id="rId9"/>
    <p:sldId id="358" r:id="rId10"/>
    <p:sldId id="359" r:id="rId11"/>
    <p:sldId id="360" r:id="rId12"/>
    <p:sldId id="361" r:id="rId13"/>
    <p:sldId id="362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2636912"/>
            <a:ext cx="729615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873208" cy="54893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80150" y="242088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70697"/>
          <a:stretch/>
        </p:blipFill>
        <p:spPr>
          <a:xfrm>
            <a:off x="191344" y="1700808"/>
            <a:ext cx="11925300" cy="193702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40216" y="2780928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87" t="4456" r="4814"/>
          <a:stretch/>
        </p:blipFill>
        <p:spPr>
          <a:xfrm>
            <a:off x="263352" y="1556792"/>
            <a:ext cx="11665296" cy="4632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44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134600" cy="5019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2852936"/>
            <a:ext cx="51845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2580" y="3717032"/>
            <a:ext cx="674558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0790" y="4725144"/>
            <a:ext cx="9925730" cy="637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7732" y="5589240"/>
            <a:ext cx="9526739" cy="6626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" y="1524000"/>
            <a:ext cx="11982450" cy="381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34758" y="2852935"/>
            <a:ext cx="1465898" cy="1194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509120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374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18" y="1340768"/>
            <a:ext cx="12011025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826918"/>
            <a:ext cx="11296650" cy="1019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70582" y="5119539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912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24744"/>
            <a:ext cx="9118381" cy="5274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41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8458200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94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981200"/>
            <a:ext cx="11820525" cy="289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56040" y="4114611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926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13090"/>
            <a:ext cx="11725275" cy="3781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0799" y="4005064"/>
            <a:ext cx="3629025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83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985962"/>
            <a:ext cx="1183005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906313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84932"/>
          <a:stretch/>
        </p:blipFill>
        <p:spPr>
          <a:xfrm>
            <a:off x="983432" y="1340768"/>
            <a:ext cx="6351706" cy="7920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4535" t="19178" r="85262" b="73972"/>
          <a:stretch/>
        </p:blipFill>
        <p:spPr>
          <a:xfrm>
            <a:off x="7335138" y="1628800"/>
            <a:ext cx="648072" cy="3600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t="31507"/>
          <a:stretch/>
        </p:blipFill>
        <p:spPr>
          <a:xfrm>
            <a:off x="993346" y="2276872"/>
            <a:ext cx="6351706" cy="3600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99456" y="2290017"/>
            <a:ext cx="56166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3062387"/>
            <a:ext cx="56166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432" y="3926482"/>
            <a:ext cx="5616624" cy="10146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1894" y="5170241"/>
            <a:ext cx="56166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442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586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502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556792"/>
            <a:ext cx="74866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08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85900"/>
            <a:ext cx="1081087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60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439525" cy="4352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348880"/>
            <a:ext cx="10945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212976"/>
            <a:ext cx="56166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6885" y="4098858"/>
            <a:ext cx="10981975" cy="17064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033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475" y="1772816"/>
            <a:ext cx="10972800" cy="243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0031" y="2703984"/>
            <a:ext cx="10938244" cy="1507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008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704975"/>
            <a:ext cx="11106150" cy="3448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3501008"/>
            <a:ext cx="56166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410582"/>
            <a:ext cx="669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457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96752"/>
            <a:ext cx="10428536" cy="5519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132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68050" cy="5019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204864"/>
            <a:ext cx="9721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2996952"/>
            <a:ext cx="10801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926356"/>
            <a:ext cx="9721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6634" y="4718444"/>
            <a:ext cx="9721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4146" y="5510532"/>
            <a:ext cx="9721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330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28762"/>
            <a:ext cx="11106150" cy="3800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924944"/>
            <a:ext cx="10729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803054"/>
            <a:ext cx="11161240" cy="1570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676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820525" cy="4400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53260" y="3834304"/>
            <a:ext cx="1258363" cy="5281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15156" y="5056397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395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02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571625"/>
            <a:ext cx="11877675" cy="3714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71464" y="2636912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9145" y="2644961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44372" y="3615103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80093"/>
            <a:ext cx="11620500" cy="1847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88088" y="1700808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93143" y="1754024"/>
            <a:ext cx="7627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2708920"/>
            <a:ext cx="16225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268760"/>
            <a:ext cx="11233248" cy="55080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93474" y="4022805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414462"/>
            <a:ext cx="11877675" cy="4029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2556" y="2852935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229851"/>
            <a:ext cx="7915275" cy="3771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802460"/>
            <a:ext cx="11153775" cy="1866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1645" y="1397969"/>
            <a:ext cx="3610103" cy="2996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000250"/>
            <a:ext cx="11220450" cy="285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314096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31</Words>
  <Application>Microsoft Office PowerPoint</Application>
  <PresentationFormat>宽屏</PresentationFormat>
  <Paragraphs>31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2025-10-25T05:55:11Z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