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63" r:id="rId2"/>
    <p:sldId id="302" r:id="rId3"/>
    <p:sldId id="324" r:id="rId4"/>
    <p:sldId id="354" r:id="rId5"/>
    <p:sldId id="355" r:id="rId6"/>
    <p:sldId id="326" r:id="rId7"/>
    <p:sldId id="356" r:id="rId8"/>
    <p:sldId id="357" r:id="rId9"/>
    <p:sldId id="358" r:id="rId10"/>
    <p:sldId id="360" r:id="rId11"/>
    <p:sldId id="361" r:id="rId12"/>
    <p:sldId id="362" r:id="rId13"/>
    <p:sldId id="364" r:id="rId14"/>
    <p:sldId id="365" r:id="rId15"/>
    <p:sldId id="366" r:id="rId16"/>
    <p:sldId id="367" r:id="rId17"/>
    <p:sldId id="368" r:id="rId18"/>
    <p:sldId id="369" r:id="rId19"/>
    <p:sldId id="370" r:id="rId20"/>
    <p:sldId id="371" r:id="rId21"/>
    <p:sldId id="372" r:id="rId22"/>
    <p:sldId id="373" r:id="rId23"/>
    <p:sldId id="374" r:id="rId24"/>
    <p:sldId id="375" r:id="rId25"/>
    <p:sldId id="380" r:id="rId26"/>
    <p:sldId id="379" r:id="rId27"/>
    <p:sldId id="377" r:id="rId28"/>
    <p:sldId id="378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909887"/>
            <a:ext cx="11249025" cy="103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7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196752"/>
            <a:ext cx="11420475" cy="51339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4592" y="1484784"/>
            <a:ext cx="2990850" cy="41433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07368" y="3284984"/>
            <a:ext cx="41764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1384" y="4159782"/>
            <a:ext cx="7128792" cy="9974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5714" y="5304122"/>
            <a:ext cx="4268118" cy="1149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99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90" y="1159844"/>
            <a:ext cx="8648700" cy="809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716" y="1767924"/>
            <a:ext cx="10687050" cy="1095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890" y="2827014"/>
            <a:ext cx="8267700" cy="10953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077" y="3951721"/>
            <a:ext cx="8467725" cy="781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9019" y="4869160"/>
            <a:ext cx="2514600" cy="7334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9019" y="5661248"/>
            <a:ext cx="7153275" cy="6953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61845" y="1850043"/>
            <a:ext cx="10610700" cy="937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6732" y="2846417"/>
            <a:ext cx="8424032" cy="10759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1692" y="4058777"/>
            <a:ext cx="8892660" cy="6739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59018" y="4954523"/>
            <a:ext cx="2728670" cy="562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58618" y="5710185"/>
            <a:ext cx="7409589" cy="6463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44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124744"/>
            <a:ext cx="10155188" cy="8729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970880"/>
            <a:ext cx="6172200" cy="752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1100" y="3336741"/>
            <a:ext cx="5667375" cy="762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6124" y="4056567"/>
            <a:ext cx="5781675" cy="6762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6124" y="4732842"/>
            <a:ext cx="11010900" cy="7239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7"/>
          <a:srcRect b="10652"/>
          <a:stretch/>
        </p:blipFill>
        <p:spPr>
          <a:xfrm>
            <a:off x="870471" y="5392489"/>
            <a:ext cx="6134100" cy="137869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89559" y="2677319"/>
            <a:ext cx="5495925" cy="6858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51527" y="2002701"/>
            <a:ext cx="4281039" cy="2713543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360323" y="5382540"/>
            <a:ext cx="951701" cy="1286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46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" y="1214437"/>
            <a:ext cx="12030075" cy="442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7830" y="4972211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780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052736"/>
            <a:ext cx="4210050" cy="3228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678938"/>
            <a:ext cx="10334625" cy="105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43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" y="1423987"/>
            <a:ext cx="11991975" cy="4010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5640" y="4653136"/>
            <a:ext cx="34563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007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908720"/>
            <a:ext cx="37338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377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/>
          <a:srcRect b="17936"/>
          <a:stretch/>
        </p:blipFill>
        <p:spPr>
          <a:xfrm>
            <a:off x="119336" y="1484784"/>
            <a:ext cx="11963400" cy="4674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924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52575"/>
            <a:ext cx="1151572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25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1912" y="1233487"/>
            <a:ext cx="444817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091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745"/>
          <a:stretch/>
        </p:blipFill>
        <p:spPr>
          <a:xfrm>
            <a:off x="191344" y="1196752"/>
            <a:ext cx="10081120" cy="54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5229200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0016" y="6021288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2300"/>
          <a:stretch/>
        </p:blipFill>
        <p:spPr>
          <a:xfrm>
            <a:off x="335360" y="1484784"/>
            <a:ext cx="6943725" cy="484763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2420888"/>
            <a:ext cx="662473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404542"/>
            <a:ext cx="3096344" cy="5285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4046" y="4217450"/>
            <a:ext cx="4411833" cy="7691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271040"/>
            <a:ext cx="6480720" cy="966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072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429625" cy="2914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2546064"/>
            <a:ext cx="3312368" cy="7389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1" y="3429000"/>
            <a:ext cx="8069585" cy="826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51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7712"/>
          <a:stretch/>
        </p:blipFill>
        <p:spPr>
          <a:xfrm>
            <a:off x="119336" y="1196752"/>
            <a:ext cx="11811000" cy="5321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432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2818"/>
            <a:ext cx="10945216" cy="5418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997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437" y="1728787"/>
            <a:ext cx="519112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385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42340" b="20590"/>
          <a:stretch/>
        </p:blipFill>
        <p:spPr>
          <a:xfrm>
            <a:off x="407368" y="1394954"/>
            <a:ext cx="6480720" cy="3600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82587"/>
          <a:stretch/>
        </p:blipFill>
        <p:spPr>
          <a:xfrm>
            <a:off x="335360" y="5229200"/>
            <a:ext cx="11239500" cy="78948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5380" y="4370976"/>
            <a:ext cx="9901100" cy="18663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457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182100" cy="49911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l="57020" b="22178"/>
          <a:stretch/>
        </p:blipFill>
        <p:spPr>
          <a:xfrm>
            <a:off x="8127525" y="3717032"/>
            <a:ext cx="3885440" cy="283791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9514" y="3933056"/>
            <a:ext cx="3659134" cy="2440137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51384" y="2636912"/>
            <a:ext cx="4320480" cy="714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05930" y="3680497"/>
            <a:ext cx="7437278" cy="714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95400" y="4655313"/>
            <a:ext cx="5832648" cy="714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05930" y="5598549"/>
            <a:ext cx="5634086" cy="714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532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animBg="1"/>
      <p:bldP spid="1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7019925" cy="4600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2636912"/>
            <a:ext cx="6264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569046"/>
            <a:ext cx="5184576" cy="652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2566" y="4482590"/>
            <a:ext cx="6149498" cy="13226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901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8267700" cy="3819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352" y="3212976"/>
            <a:ext cx="8496944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207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3" y="1124745"/>
            <a:ext cx="6912768" cy="23811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845" y="3409286"/>
            <a:ext cx="11668125" cy="762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2545" y="4057134"/>
            <a:ext cx="11049000" cy="6762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/>
          <a:srcRect t="14425" b="14423"/>
          <a:stretch/>
        </p:blipFill>
        <p:spPr>
          <a:xfrm>
            <a:off x="1062723" y="4786343"/>
            <a:ext cx="11077575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37320" y="5362407"/>
            <a:ext cx="10915650" cy="7715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7"/>
          <a:srcRect t="18250" b="10791"/>
          <a:stretch/>
        </p:blipFill>
        <p:spPr>
          <a:xfrm>
            <a:off x="911424" y="6093296"/>
            <a:ext cx="11207080" cy="64807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776520" y="6119240"/>
            <a:ext cx="792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620688"/>
            <a:ext cx="5114925" cy="3314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293096"/>
            <a:ext cx="8982075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69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68150" cy="4905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11624" y="4674054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412776"/>
            <a:ext cx="374332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803"/>
          <a:stretch/>
        </p:blipFill>
        <p:spPr>
          <a:xfrm>
            <a:off x="335359" y="1268760"/>
            <a:ext cx="10669225" cy="538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21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39525" cy="4714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4581128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19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250830"/>
            <a:ext cx="11449272" cy="5418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353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28</Words>
  <Application>Microsoft Office PowerPoint</Application>
  <PresentationFormat>宽屏</PresentationFormat>
  <Paragraphs>28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2025-10-25T12:58:54Z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