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6" r:id="rId26"/>
    <p:sldId id="375" r:id="rId27"/>
    <p:sldId id="377" r:id="rId28"/>
    <p:sldId id="37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360" y="1484784"/>
            <a:ext cx="12124030" cy="1512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7" y="3212976"/>
            <a:ext cx="7616175" cy="285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26313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33857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56992"/>
            <a:ext cx="38100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6552728" cy="45481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757"/>
          <a:stretch/>
        </p:blipFill>
        <p:spPr>
          <a:xfrm>
            <a:off x="335360" y="5733256"/>
            <a:ext cx="8005142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458" y="2132856"/>
            <a:ext cx="4926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916" y="2996952"/>
            <a:ext cx="6734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381855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60" y="4682650"/>
            <a:ext cx="5457607" cy="99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86" y="5733256"/>
            <a:ext cx="8464686" cy="977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394704"/>
            <a:ext cx="1800200" cy="1266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70"/>
          <a:stretch/>
        </p:blipFill>
        <p:spPr>
          <a:xfrm>
            <a:off x="263352" y="1495425"/>
            <a:ext cx="1186673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9116" y="439470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3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1626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7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681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496594"/>
            <a:ext cx="3096344" cy="22106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2556" y="216259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1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21253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368698"/>
            <a:ext cx="2880320" cy="24924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2556" y="253679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4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95025"/>
            <a:ext cx="118872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857933"/>
            <a:ext cx="43243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3436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237" y="312747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465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372" y="4986646"/>
            <a:ext cx="6485715" cy="1079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2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740982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122413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717032"/>
            <a:ext cx="122413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437112"/>
            <a:ext cx="1224136" cy="541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1760" y="5301208"/>
            <a:ext cx="711696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294147"/>
            <a:ext cx="711696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011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852936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3714006"/>
            <a:ext cx="9185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5789"/>
            <a:ext cx="11772900" cy="3648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933056"/>
            <a:ext cx="46958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17142"/>
            <a:ext cx="10153128" cy="54610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93501"/>
            <a:ext cx="4652168" cy="2619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16" y="2924944"/>
            <a:ext cx="48965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5" y="3854109"/>
            <a:ext cx="4032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4700823"/>
            <a:ext cx="8011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336" y="5604400"/>
            <a:ext cx="8011376" cy="992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91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059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6912" y="2420888"/>
            <a:ext cx="8011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67148"/>
            <a:ext cx="89618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100" y="4513408"/>
            <a:ext cx="6691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7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7481" y="620688"/>
            <a:ext cx="4608512" cy="25264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556" y="2420888"/>
            <a:ext cx="10991850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2420888"/>
            <a:ext cx="19442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9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9" y="1340768"/>
            <a:ext cx="561022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420888"/>
            <a:ext cx="43204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5023"/>
            <a:ext cx="4752528" cy="749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492389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56" y="5386085"/>
            <a:ext cx="43564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52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1196752"/>
            <a:ext cx="9145016" cy="45680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12" y="5705475"/>
            <a:ext cx="4950184" cy="1085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9706" y="2636912"/>
            <a:ext cx="49382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7786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446" y="4044117"/>
            <a:ext cx="5975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808" y="4988160"/>
            <a:ext cx="8624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712" y="5764799"/>
            <a:ext cx="5382232" cy="93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6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19250"/>
            <a:ext cx="11572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196752"/>
            <a:ext cx="9710735" cy="54726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4941168"/>
            <a:ext cx="711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81187"/>
            <a:ext cx="11706225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843930"/>
            <a:ext cx="711696" cy="602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66875"/>
            <a:ext cx="11687175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3449100"/>
            <a:ext cx="720080" cy="142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313"/>
            <a:ext cx="117919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653136"/>
            <a:ext cx="3024336" cy="211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34377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138" y="2997626"/>
            <a:ext cx="7174038" cy="1511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138" y="4736197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138" y="5733256"/>
            <a:ext cx="609391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25792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6"/>
            <a:ext cx="64087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49080"/>
            <a:ext cx="59046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2992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56490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01008"/>
            <a:ext cx="70567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29</Words>
  <Application>Microsoft Office PowerPoint</Application>
  <PresentationFormat>宽屏</PresentationFormat>
  <Paragraphs>29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2025-10-25T12:27:54Z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