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3212976"/>
            <a:ext cx="11881320" cy="610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034395"/>
            <a:ext cx="44862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01" y="1700808"/>
            <a:ext cx="3952875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4962" y="2662569"/>
            <a:ext cx="3257550" cy="1238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313" y="3859575"/>
            <a:ext cx="3295650" cy="1133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4985570"/>
            <a:ext cx="4034160" cy="10700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367" y="6083727"/>
            <a:ext cx="4248150" cy="6953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7368" y="1746073"/>
            <a:ext cx="3855144" cy="105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8317" y="2763270"/>
            <a:ext cx="3271646" cy="1068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9567" y="3932212"/>
            <a:ext cx="3390395" cy="1025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5357" y="5067213"/>
            <a:ext cx="4099160" cy="101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5399" y="6159443"/>
            <a:ext cx="4342259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64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192" y="2793156"/>
            <a:ext cx="4174556" cy="27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73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174680"/>
            <a:ext cx="49434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713244"/>
            <a:ext cx="18288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264735"/>
            <a:ext cx="2562225" cy="1038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3258771"/>
            <a:ext cx="2514600" cy="1066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5440" y="4269910"/>
            <a:ext cx="2905125" cy="1104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0702" y="5374810"/>
            <a:ext cx="4867275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4163" y="6127643"/>
            <a:ext cx="4305300" cy="628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5222" y="1857683"/>
            <a:ext cx="4342259" cy="404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7126" y="2267111"/>
            <a:ext cx="4342259" cy="96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7125" y="3300711"/>
            <a:ext cx="4342259" cy="895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4281" y="4299876"/>
            <a:ext cx="4342259" cy="94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26048" y="5470755"/>
            <a:ext cx="4961929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57204" y="6185130"/>
            <a:ext cx="4342259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43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2772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4414267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105" y="3789040"/>
            <a:ext cx="4342259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99556"/>
            <a:ext cx="5760640" cy="11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3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217024" cy="5261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0810875" cy="560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4437112"/>
            <a:ext cx="106873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0399" y="5949280"/>
            <a:ext cx="18835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067752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628800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256490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2643463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465313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363939" cy="49398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04864"/>
            <a:ext cx="122413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573016"/>
            <a:ext cx="10801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0059" y="4854798"/>
            <a:ext cx="11095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252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180359"/>
            <a:ext cx="6076950" cy="96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239" y="4211791"/>
            <a:ext cx="41719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46767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773" y="2132856"/>
            <a:ext cx="37719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996952"/>
            <a:ext cx="521970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8" y="3749427"/>
            <a:ext cx="3781425" cy="809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424" y="4679499"/>
            <a:ext cx="2867025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986" y="5500698"/>
            <a:ext cx="3009900" cy="7524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3903" y="2169076"/>
            <a:ext cx="36297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0822" y="2902825"/>
            <a:ext cx="5282270" cy="846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3" y="3755180"/>
            <a:ext cx="3637409" cy="841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1423" y="4641442"/>
            <a:ext cx="2867026" cy="714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7212" y="5462641"/>
            <a:ext cx="2720515" cy="790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8196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3672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564" y="3342235"/>
            <a:ext cx="42693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26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1442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7412" y="4437112"/>
            <a:ext cx="59531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42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2025-10-24T10:05:19Z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