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9" r:id="rId10"/>
    <p:sldId id="358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11032982" cy="2618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153"/>
          <a:stretch/>
        </p:blipFill>
        <p:spPr>
          <a:xfrm>
            <a:off x="576227" y="1196753"/>
            <a:ext cx="5638800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7634" y="1100843"/>
            <a:ext cx="5314950" cy="1038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52" y="2145438"/>
            <a:ext cx="55435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2644" y="2135964"/>
            <a:ext cx="1933575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252" y="3020859"/>
            <a:ext cx="11544300" cy="2028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67408" y="3068534"/>
            <a:ext cx="11089232" cy="2088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03" y="1412776"/>
            <a:ext cx="119443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1495425"/>
            <a:ext cx="43910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99" y="1268760"/>
            <a:ext cx="9609639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091" y="1052736"/>
            <a:ext cx="675322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085184"/>
            <a:ext cx="11163300" cy="167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2132856"/>
            <a:ext cx="46805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172" y="3519312"/>
            <a:ext cx="67479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5355" y="4386454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090" y="5275344"/>
            <a:ext cx="11031533" cy="148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07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73016"/>
            <a:ext cx="11534775" cy="1895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471549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11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66912"/>
            <a:ext cx="112204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1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0354767" cy="554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90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95425"/>
            <a:ext cx="1180147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556" y="372524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81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8681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814756"/>
            <a:ext cx="9734550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3537" y="2548181"/>
            <a:ext cx="8562975" cy="2305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4827105"/>
            <a:ext cx="11239500" cy="1371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999" y="5877272"/>
            <a:ext cx="1743075" cy="8477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688288" y="4853231"/>
            <a:ext cx="3096344" cy="1096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87727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2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3" y="1196752"/>
            <a:ext cx="10287621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594928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1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442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9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885"/>
          <a:stretch/>
        </p:blipFill>
        <p:spPr>
          <a:xfrm>
            <a:off x="191344" y="1196752"/>
            <a:ext cx="11296650" cy="648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844824"/>
            <a:ext cx="9972675" cy="110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908027"/>
            <a:ext cx="8496300" cy="1066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3861048"/>
            <a:ext cx="7991475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314" y="4695130"/>
            <a:ext cx="8791575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416" y="5515322"/>
            <a:ext cx="8134350" cy="704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77313" y="2908027"/>
            <a:ext cx="8791575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3861048"/>
            <a:ext cx="8278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7312" y="4756315"/>
            <a:ext cx="94511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9416" y="5491865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19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211"/>
          <a:stretch/>
        </p:blipFill>
        <p:spPr>
          <a:xfrm>
            <a:off x="119336" y="1173333"/>
            <a:ext cx="5238750" cy="14624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523" y="2474063"/>
            <a:ext cx="11630025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8982" y="3251048"/>
            <a:ext cx="1074420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8507" y="3873595"/>
            <a:ext cx="10734675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8023" y="4578445"/>
            <a:ext cx="10687050" cy="76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6582" y="5317146"/>
            <a:ext cx="10896600" cy="76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6506" y="6036981"/>
            <a:ext cx="94297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3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707" y="1124744"/>
            <a:ext cx="108108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839369"/>
            <a:ext cx="5904656" cy="290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0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372395"/>
            <a:ext cx="10772775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68523"/>
            <a:ext cx="9505950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688476"/>
            <a:ext cx="336232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495" y="4690675"/>
            <a:ext cx="6991350" cy="819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392" y="5445224"/>
            <a:ext cx="8010525" cy="1066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3392" y="2660344"/>
            <a:ext cx="9793088" cy="922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3495" y="3738154"/>
            <a:ext cx="32482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9006" y="4774980"/>
            <a:ext cx="73747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3196" y="5492533"/>
            <a:ext cx="8261115" cy="1036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9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531495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924944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752823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1586" y="4662610"/>
            <a:ext cx="25801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4426" y="5589027"/>
            <a:ext cx="48395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41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95475"/>
            <a:ext cx="115538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0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83" y="1469058"/>
            <a:ext cx="86487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16"/>
          <a:stretch/>
        </p:blipFill>
        <p:spPr>
          <a:xfrm>
            <a:off x="577018" y="1268760"/>
            <a:ext cx="11009927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38287"/>
            <a:ext cx="1133475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439470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8586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582025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54" y="2303462"/>
            <a:ext cx="11296650" cy="3829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87888" y="440089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1714500"/>
            <a:ext cx="56673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28</Words>
  <Application>Microsoft Office PowerPoint</Application>
  <PresentationFormat>宽屏</PresentationFormat>
  <Paragraphs>28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2025-10-25T03:58:59Z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