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24944"/>
            <a:ext cx="119348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b="28402"/>
          <a:stretch/>
        </p:blipFill>
        <p:spPr>
          <a:xfrm>
            <a:off x="407368" y="1412776"/>
            <a:ext cx="10725150" cy="48965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838999"/>
            <a:ext cx="3847555" cy="620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4417" y="4764113"/>
            <a:ext cx="9560015" cy="620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1381" y="5689229"/>
            <a:ext cx="3847555" cy="620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428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7486" y="4509120"/>
            <a:ext cx="452240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486" y="1052736"/>
            <a:ext cx="10010775" cy="5724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9416" y="2924944"/>
            <a:ext cx="43924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50758" y="3824698"/>
            <a:ext cx="6813394" cy="6844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0917" y="4760802"/>
            <a:ext cx="10287611" cy="900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09900" y="5724887"/>
            <a:ext cx="4733972" cy="944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19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3392" y="2924944"/>
            <a:ext cx="604867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7486" y="4509120"/>
            <a:ext cx="452240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7486" y="5437374"/>
            <a:ext cx="538650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91875" cy="50196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82761" y="3789040"/>
            <a:ext cx="1125007" cy="697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501143" y="3834251"/>
            <a:ext cx="691202" cy="697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295800" y="5264804"/>
            <a:ext cx="1125007" cy="697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960096" y="5237894"/>
            <a:ext cx="1125007" cy="697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706969" y="4909896"/>
            <a:ext cx="1125007" cy="1111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3392" y="2924944"/>
            <a:ext cx="604867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7486" y="4509120"/>
            <a:ext cx="452240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7486" y="6227084"/>
            <a:ext cx="538650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38039"/>
            <a:ext cx="10629900" cy="3495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912424" y="1538038"/>
            <a:ext cx="1125007" cy="738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71464" y="2657612"/>
            <a:ext cx="1584176" cy="1203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430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3392" y="2924944"/>
            <a:ext cx="604867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7486" y="4509120"/>
            <a:ext cx="452240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7486" y="5437374"/>
            <a:ext cx="538650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7486" y="6227084"/>
            <a:ext cx="538650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69827"/>
            <a:ext cx="10262285" cy="558185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3432" y="2884565"/>
            <a:ext cx="7344816" cy="1768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79376" y="4809784"/>
            <a:ext cx="3456384" cy="608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31656" y="5790038"/>
            <a:ext cx="7412616" cy="824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846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3392" y="2924944"/>
            <a:ext cx="604867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7486" y="6227084"/>
            <a:ext cx="538650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529" y="1609781"/>
            <a:ext cx="112109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67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80728"/>
            <a:ext cx="10544175" cy="1066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132" y="2204864"/>
            <a:ext cx="8115300" cy="742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132" y="2825874"/>
            <a:ext cx="9515475" cy="819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486" y="3567905"/>
            <a:ext cx="3543300" cy="7048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849" y="4135905"/>
            <a:ext cx="5191125" cy="7715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469" y="4798905"/>
            <a:ext cx="6448425" cy="10572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9376" y="5651544"/>
            <a:ext cx="8934450" cy="101917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36375" y="2947814"/>
            <a:ext cx="9619264" cy="620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13433" y="3490407"/>
            <a:ext cx="4358431" cy="620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63352" y="4250365"/>
            <a:ext cx="5832648" cy="620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63352" y="4907430"/>
            <a:ext cx="7056784" cy="72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2232" y="5668510"/>
            <a:ext cx="9619264" cy="1022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922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7486" y="4509120"/>
            <a:ext cx="452240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7486" y="5437374"/>
            <a:ext cx="5386506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24744"/>
            <a:ext cx="11058525" cy="1209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500" y="2334419"/>
            <a:ext cx="10563225" cy="1276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700" y="3871304"/>
            <a:ext cx="104870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90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7486" y="4509120"/>
            <a:ext cx="452240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6858000" cy="80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180" y="1988840"/>
            <a:ext cx="6591300" cy="723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571762"/>
            <a:ext cx="2762250" cy="790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911" y="3210880"/>
            <a:ext cx="3305175" cy="800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526" y="3854760"/>
            <a:ext cx="2552700" cy="6381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526" y="4418434"/>
            <a:ext cx="1914525" cy="6667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2911" y="5103229"/>
            <a:ext cx="10334625" cy="8572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9"/>
          <a:srcRect l="19929"/>
          <a:stretch/>
        </p:blipFill>
        <p:spPr>
          <a:xfrm>
            <a:off x="10539525" y="4771417"/>
            <a:ext cx="854198" cy="11906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64673" y="1235732"/>
            <a:ext cx="3829050" cy="35623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45657" y="1258255"/>
            <a:ext cx="4048065" cy="361077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58104" y="2754471"/>
            <a:ext cx="3729513" cy="479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77138" y="3344396"/>
            <a:ext cx="3847555" cy="620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79525" y="3887569"/>
            <a:ext cx="3847555" cy="620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40062" y="4484384"/>
            <a:ext cx="3847555" cy="620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191344" y="4931598"/>
            <a:ext cx="11593288" cy="1008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970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7486" y="4509120"/>
            <a:ext cx="4522409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776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34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44</Words>
  <Application>Microsoft Office PowerPoint</Application>
  <PresentationFormat>宽屏</PresentationFormat>
  <Paragraphs>44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2025-10-21T03:54:44Z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