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636912"/>
            <a:ext cx="424815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706225" cy="3990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87727"/>
            <a:ext cx="10125075" cy="1419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44272" y="5187727"/>
            <a:ext cx="1872208" cy="1265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44325" cy="219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780928"/>
            <a:ext cx="35052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8712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1628800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5760415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85787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807461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73016"/>
            <a:ext cx="42484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060" y="4914392"/>
            <a:ext cx="24906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858625" cy="541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587727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22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3987"/>
            <a:ext cx="117824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0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419408"/>
            <a:ext cx="570547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933056"/>
            <a:ext cx="106870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9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936" y="1194952"/>
            <a:ext cx="49911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04" y="1765455"/>
            <a:ext cx="3209925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3189"/>
          <a:stretch/>
        </p:blipFill>
        <p:spPr>
          <a:xfrm>
            <a:off x="694342" y="2728719"/>
            <a:ext cx="2305314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342" y="3725471"/>
            <a:ext cx="2438400" cy="1009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/>
          <a:srcRect t="9609"/>
          <a:stretch/>
        </p:blipFill>
        <p:spPr>
          <a:xfrm>
            <a:off x="657462" y="4690675"/>
            <a:ext cx="2228850" cy="10073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/>
          <a:srcRect t="6874"/>
          <a:stretch/>
        </p:blipFill>
        <p:spPr>
          <a:xfrm>
            <a:off x="633958" y="5661248"/>
            <a:ext cx="7334250" cy="10910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3958" y="1852612"/>
            <a:ext cx="3517826" cy="940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4342" y="2804919"/>
            <a:ext cx="2809370" cy="914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3958" y="3763590"/>
            <a:ext cx="2498784" cy="920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7408" y="4722467"/>
            <a:ext cx="2232248" cy="932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9788" y="5729807"/>
            <a:ext cx="7912476" cy="1022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94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4017" y="386104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90650"/>
            <a:ext cx="1184910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4725144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5727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797152"/>
            <a:ext cx="192405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4429" y="493965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0184" y="4394704"/>
            <a:ext cx="1002371" cy="1194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89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538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6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872490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323605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58112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4293096"/>
            <a:ext cx="1152128" cy="1188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59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9712"/>
            <a:ext cx="111252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0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90971"/>
            <a:ext cx="1043940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80928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112" y="3573016"/>
            <a:ext cx="7685112" cy="1656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63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37" y="1484784"/>
            <a:ext cx="1096327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504" y="3682562"/>
            <a:ext cx="10873208" cy="2298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37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29" y="1340768"/>
            <a:ext cx="119157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988840"/>
            <a:ext cx="44196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734" y="1412776"/>
            <a:ext cx="109918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081120" cy="540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1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01713"/>
            <a:ext cx="865822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3164235"/>
            <a:ext cx="33242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852" y="1052736"/>
            <a:ext cx="55245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14512"/>
            <a:ext cx="1094422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88062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780926"/>
            <a:ext cx="1440160" cy="1224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5248" y="3068958"/>
            <a:ext cx="1632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200239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6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95462"/>
            <a:ext cx="108775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72" y="1484784"/>
            <a:ext cx="11029950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527710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394704"/>
            <a:ext cx="7344816" cy="978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272" y="5669348"/>
            <a:ext cx="7928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838325"/>
            <a:ext cx="11830050" cy="318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1847136"/>
            <a:ext cx="1224136" cy="136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3389996"/>
            <a:ext cx="648072" cy="140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90687"/>
            <a:ext cx="11858625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40516" y="44371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77" y="1844824"/>
            <a:ext cx="102108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660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20525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1" y="3501008"/>
            <a:ext cx="1667397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690674"/>
            <a:ext cx="3600400" cy="826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205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501873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34</Words>
  <Application>Microsoft Office PowerPoint</Application>
  <PresentationFormat>宽屏</PresentationFormat>
  <Paragraphs>34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2025-10-25T03:47:56Z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