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2857500"/>
            <a:ext cx="450532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5" y="1196752"/>
            <a:ext cx="119919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5235" y="3955268"/>
            <a:ext cx="8569176" cy="27363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434" y="3985825"/>
            <a:ext cx="2143125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133" y="4690675"/>
            <a:ext cx="1819275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7470" y="5323420"/>
            <a:ext cx="1752600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0196" y="6051415"/>
            <a:ext cx="2219325" cy="6953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04512" y="3360183"/>
            <a:ext cx="648072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469" y="1301256"/>
            <a:ext cx="85153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885" y="2461361"/>
            <a:ext cx="82296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982" y="3165914"/>
            <a:ext cx="761047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73" y="3991028"/>
            <a:ext cx="7477125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0819" y="1726458"/>
            <a:ext cx="3280531" cy="28223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763" y="4869731"/>
            <a:ext cx="11068050" cy="685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481" y="5612086"/>
            <a:ext cx="9744075" cy="8286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542079" y="4855689"/>
            <a:ext cx="72008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3530391"/>
            <a:ext cx="93610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196752"/>
            <a:ext cx="57721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20466"/>
            <a:ext cx="1185862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1918" y="2924944"/>
            <a:ext cx="648072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22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556792"/>
            <a:ext cx="50673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1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208722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556" y="5805264"/>
            <a:ext cx="720080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75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419225"/>
            <a:ext cx="99345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12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26381" cy="54450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0508" y="2236647"/>
            <a:ext cx="864096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99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3534" y="1628800"/>
            <a:ext cx="648072" cy="523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7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01" b="4876"/>
          <a:stretch/>
        </p:blipFill>
        <p:spPr>
          <a:xfrm>
            <a:off x="335360" y="1196752"/>
            <a:ext cx="11686658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648072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20" y="1457130"/>
            <a:ext cx="85629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770" y="2413206"/>
            <a:ext cx="76295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470" y="3311385"/>
            <a:ext cx="774382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3951" y="4247664"/>
            <a:ext cx="1071562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5296" y="1522382"/>
            <a:ext cx="2409971" cy="23386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6882" y="4986646"/>
            <a:ext cx="10877550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1857" y="5768054"/>
            <a:ext cx="7000875" cy="7905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07625" y="5803024"/>
            <a:ext cx="57606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33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90650"/>
            <a:ext cx="117538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35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14550"/>
            <a:ext cx="106489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20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28956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7600950" cy="4152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1504" y="2059335"/>
            <a:ext cx="7848872" cy="4394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99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04575"/>
            <a:ext cx="975360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924944"/>
            <a:ext cx="324036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22755"/>
            <a:ext cx="7920880" cy="658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22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3" y="1628800"/>
            <a:ext cx="11906250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9435" y="4986646"/>
            <a:ext cx="57606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52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978" y="844650"/>
            <a:ext cx="6258532" cy="384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157" y="4797152"/>
            <a:ext cx="82581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8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71291" cy="540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74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340768"/>
            <a:ext cx="36671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64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63055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9530" y="2348880"/>
            <a:ext cx="6132533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80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7325"/>
            <a:ext cx="11734800" cy="3943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2564904"/>
            <a:ext cx="576064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113" y="1340768"/>
            <a:ext cx="70675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68" y="4191308"/>
            <a:ext cx="10925175" cy="1590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5112" y="3235486"/>
            <a:ext cx="6390967" cy="769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191308"/>
            <a:ext cx="10729192" cy="159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0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86259"/>
            <a:ext cx="118586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442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09787"/>
            <a:ext cx="11468100" cy="2638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3975" y="1926543"/>
            <a:ext cx="28860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92492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212976"/>
            <a:ext cx="590465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822" y="4779477"/>
            <a:ext cx="6103274" cy="849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50620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27564"/>
            <a:ext cx="1177290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" y="3071812"/>
            <a:ext cx="1116330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6820" y="3881864"/>
            <a:ext cx="9810750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2464" y="3131456"/>
            <a:ext cx="792088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729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01008"/>
            <a:ext cx="11106150" cy="259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459074"/>
            <a:ext cx="648072" cy="59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31</Words>
  <Application>Microsoft Office PowerPoint</Application>
  <PresentationFormat>宽屏</PresentationFormat>
  <Paragraphs>31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2025-10-25T13:39:35Z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