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800225"/>
            <a:ext cx="64865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196752"/>
            <a:ext cx="40290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52075"/>
            <a:ext cx="68294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235"/>
          <a:stretch/>
        </p:blipFill>
        <p:spPr>
          <a:xfrm>
            <a:off x="7185173" y="1205368"/>
            <a:ext cx="3565426" cy="1152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22001"/>
          <a:stretch/>
        </p:blipFill>
        <p:spPr>
          <a:xfrm>
            <a:off x="479376" y="2526067"/>
            <a:ext cx="6600825" cy="6017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12496"/>
          <a:stretch/>
        </p:blipFill>
        <p:spPr>
          <a:xfrm>
            <a:off x="451320" y="3449197"/>
            <a:ext cx="2352675" cy="10085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320" y="4652001"/>
            <a:ext cx="2857500" cy="1123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360" y="5702180"/>
            <a:ext cx="5153025" cy="800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5893" y="2500742"/>
            <a:ext cx="68892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3453699"/>
            <a:ext cx="3312368" cy="918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7336" y="4737381"/>
            <a:ext cx="3418383" cy="1015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387" y="5926216"/>
            <a:ext cx="52870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452562"/>
            <a:ext cx="119824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87820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363" y="1412431"/>
            <a:ext cx="57340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707"/>
          <a:stretch/>
        </p:blipFill>
        <p:spPr>
          <a:xfrm>
            <a:off x="263352" y="1423987"/>
            <a:ext cx="11871498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65823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1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327"/>
          <a:stretch/>
        </p:blipFill>
        <p:spPr>
          <a:xfrm>
            <a:off x="551384" y="1268760"/>
            <a:ext cx="11145019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2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9253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8591" t="4624" b="2900"/>
          <a:stretch/>
        </p:blipFill>
        <p:spPr>
          <a:xfrm>
            <a:off x="5087888" y="3717032"/>
            <a:ext cx="4597152" cy="2880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322853"/>
            <a:ext cx="594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17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65055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31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71625"/>
            <a:ext cx="1187767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74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824346"/>
            <a:ext cx="49149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2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29" y="1340768"/>
            <a:ext cx="121158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14908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594928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38287"/>
            <a:ext cx="1192530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2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491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21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287"/>
          <a:stretch/>
        </p:blipFill>
        <p:spPr>
          <a:xfrm>
            <a:off x="191344" y="1484784"/>
            <a:ext cx="9610725" cy="4248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420888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762" y="3320988"/>
            <a:ext cx="85495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21088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881" y="5121188"/>
            <a:ext cx="9301187" cy="612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48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70572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878536"/>
            <a:ext cx="3168352" cy="694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804308"/>
            <a:ext cx="6408712" cy="848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358" y="4774335"/>
            <a:ext cx="5773689" cy="686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71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21158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4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96752"/>
            <a:ext cx="71342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95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734" y="1412776"/>
            <a:ext cx="109918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1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66770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5" y="1916832"/>
            <a:ext cx="6112307" cy="4320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5221" y="1799143"/>
            <a:ext cx="6198391" cy="451017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2205" y="2161866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384" y="3126980"/>
            <a:ext cx="5328591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7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653505"/>
            <a:ext cx="117729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6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836712"/>
            <a:ext cx="40195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38908"/>
            <a:ext cx="80772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7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47825"/>
            <a:ext cx="11858625" cy="356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39816" y="17728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2611965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8549" y="353591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4067" y="4473126"/>
            <a:ext cx="14876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682942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492896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904" y="3442396"/>
            <a:ext cx="6801239" cy="1544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32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9060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420888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361287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189" y="4176058"/>
            <a:ext cx="9891171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3" y="5120489"/>
            <a:ext cx="7272809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58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2575"/>
            <a:ext cx="114871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3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809"/>
          <a:stretch/>
        </p:blipFill>
        <p:spPr>
          <a:xfrm>
            <a:off x="335360" y="1556792"/>
            <a:ext cx="11737577" cy="359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44371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3440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68"/>
          <a:stretch/>
        </p:blipFill>
        <p:spPr>
          <a:xfrm>
            <a:off x="263352" y="1340768"/>
            <a:ext cx="11825346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861048"/>
            <a:ext cx="3679530" cy="2880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3534" y="233861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9963"/>
          <a:stretch/>
        </p:blipFill>
        <p:spPr>
          <a:xfrm>
            <a:off x="4295800" y="4237469"/>
            <a:ext cx="4824536" cy="24988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2556" y="347433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801100" cy="2638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62721"/>
            <a:ext cx="36385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81150"/>
            <a:ext cx="119253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33</Words>
  <Application>Microsoft Office PowerPoint</Application>
  <PresentationFormat>宽屏</PresentationFormat>
  <Paragraphs>33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2025-10-25T11:56:43Z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