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132856"/>
            <a:ext cx="5505742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45024"/>
            <a:ext cx="11512771" cy="88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145016" cy="54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477625" cy="542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132856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528" y="2980779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5" y="3785440"/>
            <a:ext cx="11117585" cy="1299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5" y="5268862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5618" y="607173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12776"/>
            <a:ext cx="721042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276872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11" y="3117420"/>
            <a:ext cx="6848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04147"/>
            <a:ext cx="6408712" cy="590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644695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357598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32497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2780928"/>
            <a:ext cx="91089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15531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244" y="4394705"/>
            <a:ext cx="7699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2" y="5229308"/>
            <a:ext cx="7272809" cy="935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200775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233" y="2708920"/>
            <a:ext cx="5472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232" y="3990968"/>
            <a:ext cx="5951783" cy="66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232" y="4855064"/>
            <a:ext cx="595178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1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1675"/>
            <a:ext cx="52482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688143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73015"/>
            <a:ext cx="5472608" cy="1117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7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74"/>
          <a:stretch/>
        </p:blipFill>
        <p:spPr>
          <a:xfrm>
            <a:off x="359322" y="1484784"/>
            <a:ext cx="11832678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052736"/>
            <a:ext cx="50673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61893"/>
            <a:ext cx="102012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0"/>
          <a:stretch/>
        </p:blipFill>
        <p:spPr>
          <a:xfrm>
            <a:off x="407368" y="1340768"/>
            <a:ext cx="11377264" cy="5259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5229200"/>
            <a:ext cx="7200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988840"/>
            <a:ext cx="37052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212976"/>
            <a:ext cx="318449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74485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996952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595" y="3878610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725144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02993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66"/>
          <a:stretch/>
        </p:blipFill>
        <p:spPr>
          <a:xfrm>
            <a:off x="479376" y="1338571"/>
            <a:ext cx="871728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852936"/>
            <a:ext cx="64807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514" y="4266566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62087"/>
            <a:ext cx="119253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95912"/>
            <a:ext cx="90868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16</Words>
  <Application>Microsoft Office PowerPoint</Application>
  <PresentationFormat>宽屏</PresentationFormat>
  <Paragraphs>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2025-10-25T07:05:03Z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