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2" r:id="rId22"/>
    <p:sldId id="373" r:id="rId23"/>
    <p:sldId id="385" r:id="rId24"/>
    <p:sldId id="384" r:id="rId25"/>
    <p:sldId id="374" r:id="rId26"/>
    <p:sldId id="37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957512"/>
            <a:ext cx="964882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289032" cy="528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937" b="38188"/>
          <a:stretch/>
        </p:blipFill>
        <p:spPr>
          <a:xfrm>
            <a:off x="119336" y="1628800"/>
            <a:ext cx="11665296" cy="41448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7649" y="2852936"/>
            <a:ext cx="7920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214562"/>
            <a:ext cx="112014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1952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64" y="2218023"/>
            <a:ext cx="3744416" cy="2455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03" b="10893"/>
          <a:stretch/>
        </p:blipFill>
        <p:spPr>
          <a:xfrm>
            <a:off x="4079776" y="2350611"/>
            <a:ext cx="5857875" cy="20882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776" y="4434301"/>
            <a:ext cx="5514975" cy="2305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2556" y="2636912"/>
            <a:ext cx="7920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1575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31795" y="2852936"/>
            <a:ext cx="7920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34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457450"/>
            <a:ext cx="108966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4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7" y="1484784"/>
            <a:ext cx="12049125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589240"/>
            <a:ext cx="864096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94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909762"/>
            <a:ext cx="106584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74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24744"/>
            <a:ext cx="1193482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72644"/>
            <a:ext cx="108680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024" y="4220622"/>
            <a:ext cx="1079182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1124" y="4999831"/>
            <a:ext cx="1075372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1124" y="5733256"/>
            <a:ext cx="9182100" cy="8001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70489" y="4986646"/>
            <a:ext cx="874856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29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729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13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0945216" cy="54291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941168"/>
            <a:ext cx="1080120" cy="523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941168"/>
            <a:ext cx="1296144" cy="537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438400"/>
            <a:ext cx="110585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95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134423" cy="5445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73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254"/>
          <a:stretch/>
        </p:blipFill>
        <p:spPr>
          <a:xfrm>
            <a:off x="335360" y="1196752"/>
            <a:ext cx="11134725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2996" t="39789" b="39146"/>
          <a:stretch/>
        </p:blipFill>
        <p:spPr>
          <a:xfrm>
            <a:off x="661112" y="2060848"/>
            <a:ext cx="1080120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11402" t="74897" r="70441"/>
          <a:stretch/>
        </p:blipFill>
        <p:spPr>
          <a:xfrm>
            <a:off x="1487488" y="2801628"/>
            <a:ext cx="2016224" cy="7723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35" y="3573947"/>
            <a:ext cx="10801350" cy="790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4346266"/>
            <a:ext cx="2609850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2701" y="4149080"/>
            <a:ext cx="4254029" cy="261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4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931" y="1196752"/>
            <a:ext cx="11089232" cy="5544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348880"/>
            <a:ext cx="103691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584" y="4129721"/>
            <a:ext cx="10603984" cy="2611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30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830050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06" y="2148927"/>
            <a:ext cx="1113472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006" y="2735075"/>
            <a:ext cx="11534775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212" y="3551812"/>
            <a:ext cx="11534775" cy="77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931" y="4230797"/>
            <a:ext cx="11753850" cy="752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955" y="5057906"/>
            <a:ext cx="11572875" cy="733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006" y="5862591"/>
            <a:ext cx="104489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6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364317"/>
            <a:ext cx="351472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67561"/>
            <a:ext cx="11744325" cy="196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562555"/>
            <a:ext cx="1106805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518" y="5373216"/>
            <a:ext cx="6153150" cy="94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31904" y="5547160"/>
            <a:ext cx="57606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10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241" y="1964085"/>
            <a:ext cx="109442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190" y="2649885"/>
            <a:ext cx="109823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190" y="3373785"/>
            <a:ext cx="6343650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9735" y="4097684"/>
            <a:ext cx="4485141" cy="22836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86" y="6293976"/>
            <a:ext cx="11772900" cy="533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879976" y="3438192"/>
            <a:ext cx="720080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84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2324100"/>
            <a:ext cx="11934825" cy="2209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044" y="2492896"/>
            <a:ext cx="864587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2492896"/>
            <a:ext cx="93610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63400" cy="4857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5675441"/>
            <a:ext cx="57606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019" y="1052736"/>
            <a:ext cx="10593987" cy="569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96752"/>
            <a:ext cx="10351433" cy="54421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49838" y="2276872"/>
            <a:ext cx="83459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7630"/>
            <a:ext cx="11665296" cy="3175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97675"/>
            <a:ext cx="10585176" cy="8889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869160"/>
            <a:ext cx="8136904" cy="19091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17652" y="4244617"/>
            <a:ext cx="7920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40768"/>
            <a:ext cx="1200150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276872"/>
            <a:ext cx="18002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95462"/>
            <a:ext cx="1203960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4233772"/>
            <a:ext cx="864096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27</Words>
  <Application>Microsoft Office PowerPoint</Application>
  <PresentationFormat>宽屏</PresentationFormat>
  <Paragraphs>27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2025-10-25T10:25:41Z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