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1" r:id="rId12"/>
    <p:sldId id="362" r:id="rId13"/>
    <p:sldId id="364" r:id="rId14"/>
    <p:sldId id="365" r:id="rId15"/>
    <p:sldId id="366" r:id="rId16"/>
    <p:sldId id="36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1446" y="1988840"/>
            <a:ext cx="6669105" cy="9959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592" y="3573016"/>
            <a:ext cx="11480811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" y="1412776"/>
            <a:ext cx="119253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68075" cy="4210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2701" y="1607151"/>
            <a:ext cx="3998270" cy="290197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35360" y="2564904"/>
            <a:ext cx="56886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1384" y="3337370"/>
            <a:ext cx="62646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4142" y="4149081"/>
            <a:ext cx="727603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9336" y="5020570"/>
            <a:ext cx="56886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965"/>
          <a:stretch/>
        </p:blipFill>
        <p:spPr>
          <a:xfrm>
            <a:off x="479376" y="1412776"/>
            <a:ext cx="8753475" cy="47058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20888"/>
            <a:ext cx="56886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356992"/>
            <a:ext cx="504056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629820"/>
            <a:ext cx="7920880" cy="815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5808" y="5591300"/>
            <a:ext cx="6240272" cy="527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078"/>
          <a:stretch/>
        </p:blipFill>
        <p:spPr>
          <a:xfrm>
            <a:off x="335360" y="1340768"/>
            <a:ext cx="10820400" cy="49880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988840"/>
            <a:ext cx="532859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996952"/>
            <a:ext cx="96490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876290"/>
            <a:ext cx="10225136" cy="8488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878" y="4950902"/>
            <a:ext cx="10987705" cy="710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814998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76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821" y="1268760"/>
            <a:ext cx="10169499" cy="55495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336" y="2276872"/>
            <a:ext cx="849694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467475"/>
            <a:ext cx="10119952" cy="9272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410582"/>
            <a:ext cx="3600400" cy="746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4" y="5215636"/>
            <a:ext cx="5040560" cy="589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2584" y="6045470"/>
            <a:ext cx="10525943" cy="5807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77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595" y="1268760"/>
            <a:ext cx="10467975" cy="5191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276872"/>
            <a:ext cx="741682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576290"/>
            <a:ext cx="7992888" cy="6447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09120"/>
            <a:ext cx="9577064" cy="10113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5314" y="5897386"/>
            <a:ext cx="4162533" cy="771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01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29875" cy="193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492896"/>
            <a:ext cx="5616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1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861"/>
          <a:stretch/>
        </p:blipFill>
        <p:spPr>
          <a:xfrm>
            <a:off x="191344" y="1340768"/>
            <a:ext cx="11870927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9411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763513"/>
            <a:ext cx="368617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513116"/>
            <a:ext cx="9906000" cy="141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076"/>
          <a:stretch/>
        </p:blipFill>
        <p:spPr>
          <a:xfrm>
            <a:off x="335360" y="1268760"/>
            <a:ext cx="11770915" cy="2571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438228"/>
            <a:ext cx="3680035" cy="328686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72464" y="2306458"/>
            <a:ext cx="1296144" cy="1194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879265"/>
            <a:ext cx="117252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166937"/>
            <a:ext cx="111347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34725" cy="4514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3107" y="1528072"/>
            <a:ext cx="4526474" cy="288205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23392" y="2276872"/>
            <a:ext cx="3024336" cy="5849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7368" y="2998194"/>
            <a:ext cx="5544616" cy="727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1384" y="3811228"/>
            <a:ext cx="5544616" cy="5849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9356" y="4546460"/>
            <a:ext cx="9901100" cy="679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9356" y="5226455"/>
            <a:ext cx="9901100" cy="5849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353550" cy="531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132856"/>
            <a:ext cx="9361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772" y="2996952"/>
            <a:ext cx="53771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710210"/>
            <a:ext cx="4536504" cy="582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410582"/>
            <a:ext cx="5400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144016"/>
            <a:ext cx="9353550" cy="608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5962" y="5922748"/>
            <a:ext cx="8170318" cy="661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010775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6442" y="2276872"/>
            <a:ext cx="51034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1924" y="2970312"/>
            <a:ext cx="8168371" cy="530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6442" y="3658898"/>
            <a:ext cx="10288070" cy="634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450985"/>
            <a:ext cx="9145016" cy="10662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16</Words>
  <Application>Microsoft Office PowerPoint</Application>
  <PresentationFormat>宽屏</PresentationFormat>
  <Paragraphs>16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2025-10-25T13:23:13Z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