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407" r:id="rId4"/>
    <p:sldId id="408" r:id="rId5"/>
    <p:sldId id="409" r:id="rId6"/>
    <p:sldId id="410" r:id="rId7"/>
    <p:sldId id="411" r:id="rId8"/>
    <p:sldId id="412" r:id="rId9"/>
    <p:sldId id="413" r:id="rId10"/>
    <p:sldId id="414" r:id="rId11"/>
    <p:sldId id="415" r:id="rId12"/>
    <p:sldId id="416" r:id="rId13"/>
    <p:sldId id="418" r:id="rId14"/>
    <p:sldId id="417" r:id="rId15"/>
    <p:sldId id="419" r:id="rId16"/>
    <p:sldId id="420" r:id="rId17"/>
    <p:sldId id="421" r:id="rId18"/>
    <p:sldId id="422" r:id="rId19"/>
    <p:sldId id="423" r:id="rId20"/>
    <p:sldId id="424" r:id="rId21"/>
    <p:sldId id="425" r:id="rId22"/>
    <p:sldId id="426" r:id="rId23"/>
    <p:sldId id="427" r:id="rId24"/>
    <p:sldId id="428" r:id="rId25"/>
    <p:sldId id="429" r:id="rId26"/>
    <p:sldId id="431" r:id="rId27"/>
    <p:sldId id="432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786062"/>
            <a:ext cx="9991725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43112"/>
            <a:ext cx="111156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40967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75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131570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4463523"/>
            <a:ext cx="3312940" cy="23762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85887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32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052736"/>
            <a:ext cx="9937104" cy="3941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4879789"/>
            <a:ext cx="9145016" cy="17603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5877272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17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337" y="947737"/>
            <a:ext cx="60293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1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76387"/>
            <a:ext cx="111252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501008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4371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35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22108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3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00808"/>
            <a:ext cx="7600950" cy="442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556792"/>
            <a:ext cx="5263005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19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077575" cy="350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3872" y="3717032"/>
            <a:ext cx="3168352" cy="301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7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2679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221087"/>
            <a:ext cx="1584176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594928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10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1441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80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1061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5" y="3757896"/>
            <a:ext cx="3019425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8266" y="3533937"/>
            <a:ext cx="3800475" cy="3295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4636" y="3900387"/>
            <a:ext cx="3724275" cy="2847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5117" y="3914937"/>
            <a:ext cx="3448050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11110" y="304356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60102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01008"/>
            <a:ext cx="388843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935872"/>
            <a:ext cx="5688632" cy="869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1" y="5789377"/>
            <a:ext cx="6010275" cy="86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06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0490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005064"/>
            <a:ext cx="318135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7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3441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12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5" y="1196752"/>
            <a:ext cx="9217024" cy="19744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10" y="3169575"/>
            <a:ext cx="4437633" cy="35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8848" y="2132855"/>
            <a:ext cx="6657272" cy="103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746" y="3169574"/>
            <a:ext cx="2873981" cy="1195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628" y="4457821"/>
            <a:ext cx="26900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373216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6572" y="6137920"/>
            <a:ext cx="4159307" cy="565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08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0297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50405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992" y="3861048"/>
            <a:ext cx="644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954" y="4725145"/>
            <a:ext cx="8933490" cy="1252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5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883" y="1105096"/>
            <a:ext cx="1098232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917" y="1770242"/>
            <a:ext cx="99536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2372744"/>
            <a:ext cx="1010602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2909981"/>
            <a:ext cx="10134600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4851" y="3526733"/>
            <a:ext cx="10048875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0551" y="4163304"/>
            <a:ext cx="10163175" cy="571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7297" y="4761006"/>
            <a:ext cx="10010775" cy="676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81917" y="5307768"/>
            <a:ext cx="10315575" cy="714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59496" y="5926017"/>
            <a:ext cx="20002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9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039177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107502"/>
            <a:ext cx="5334000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1149896"/>
            <a:ext cx="5199741" cy="393528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4664" y="2923534"/>
            <a:ext cx="5261992" cy="223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380" y="5288448"/>
            <a:ext cx="9469052" cy="831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7388" y="6102285"/>
            <a:ext cx="5261992" cy="653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39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70" y="1238275"/>
            <a:ext cx="31337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77" y="1745382"/>
            <a:ext cx="810577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75" y="2219151"/>
            <a:ext cx="45720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577" y="2831577"/>
            <a:ext cx="454342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751" y="3381546"/>
            <a:ext cx="6534150" cy="1171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392" y="4482301"/>
            <a:ext cx="4600575" cy="704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392" y="5103090"/>
            <a:ext cx="9248775" cy="666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400" y="5769840"/>
            <a:ext cx="6410325" cy="762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3442" y="1767257"/>
            <a:ext cx="8316853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475" y="2345736"/>
            <a:ext cx="8316853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799" y="2933246"/>
            <a:ext cx="8316853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6425" y="3475214"/>
            <a:ext cx="8316853" cy="1007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5508" y="4588739"/>
            <a:ext cx="8316853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045" y="5130447"/>
            <a:ext cx="9537122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9719" y="5827099"/>
            <a:ext cx="8316853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00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229975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443711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57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68760"/>
            <a:ext cx="112585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7" y="3890754"/>
            <a:ext cx="3600775" cy="28506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30946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775"/>
          <a:stretch/>
        </p:blipFill>
        <p:spPr>
          <a:xfrm>
            <a:off x="407368" y="1196752"/>
            <a:ext cx="9433048" cy="36069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4653136"/>
            <a:ext cx="3566341" cy="20577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4493954"/>
            <a:ext cx="4896544" cy="12633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r="50465"/>
          <a:stretch/>
        </p:blipFill>
        <p:spPr>
          <a:xfrm>
            <a:off x="1775520" y="5781499"/>
            <a:ext cx="2304256" cy="10755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9093" y="5638143"/>
            <a:ext cx="1969718" cy="11475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743266" y="434590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76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22045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7" y="1052736"/>
            <a:ext cx="10297144" cy="49965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5877272"/>
            <a:ext cx="9661733" cy="7920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53732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57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43062"/>
            <a:ext cx="112014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4371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8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19250"/>
            <a:ext cx="111442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29309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23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2025-10-25T14:34:32Z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