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4" r:id="rId12"/>
    <p:sldId id="365" r:id="rId13"/>
    <p:sldId id="360" r:id="rId14"/>
    <p:sldId id="361" r:id="rId15"/>
    <p:sldId id="362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990850"/>
            <a:ext cx="83915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433969" cy="51845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8140" y="2276872"/>
            <a:ext cx="520782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140968"/>
            <a:ext cx="42484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17550"/>
            <a:ext cx="3744416" cy="707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021629"/>
            <a:ext cx="5760640" cy="783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3" y="5918086"/>
            <a:ext cx="7361961" cy="751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58700" cy="53960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6059699"/>
            <a:ext cx="864096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7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95440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33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634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012" y="1733550"/>
            <a:ext cx="36099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5876925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04864"/>
            <a:ext cx="40324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314" y="3789636"/>
            <a:ext cx="4955582" cy="791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886" y="4797152"/>
            <a:ext cx="600812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864" y="5998156"/>
            <a:ext cx="4288984" cy="632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02" y="1386196"/>
            <a:ext cx="102393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636912"/>
            <a:ext cx="885698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290671"/>
            <a:ext cx="10585176" cy="69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5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9157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081" y="3645024"/>
            <a:ext cx="11544300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89368" y="4904238"/>
            <a:ext cx="663215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01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24521"/>
            <a:ext cx="3456384" cy="33832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50989" y="3540241"/>
            <a:ext cx="72008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94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95512"/>
            <a:ext cx="108013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61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251"/>
          <a:stretch/>
        </p:blipFill>
        <p:spPr>
          <a:xfrm>
            <a:off x="263352" y="1412776"/>
            <a:ext cx="11694207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365104"/>
            <a:ext cx="1944216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5445224"/>
            <a:ext cx="2232248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295525"/>
            <a:ext cx="1195387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3645024"/>
            <a:ext cx="792088" cy="533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21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4149080"/>
            <a:ext cx="5760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60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1847850"/>
            <a:ext cx="46958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686"/>
          <a:stretch/>
        </p:blipFill>
        <p:spPr>
          <a:xfrm>
            <a:off x="407367" y="1268760"/>
            <a:ext cx="9766551" cy="54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6021288"/>
            <a:ext cx="1152128" cy="46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2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11849100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986646"/>
            <a:ext cx="2937196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3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61022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74" y="2492896"/>
            <a:ext cx="479513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74" y="3501008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059" y="4581584"/>
            <a:ext cx="5112568" cy="611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67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925050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20888"/>
            <a:ext cx="36724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933056"/>
            <a:ext cx="381642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5529298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0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9634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75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48006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97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656" y="1133475"/>
            <a:ext cx="108966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54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52687"/>
            <a:ext cx="11753850" cy="1952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82685" y="2564904"/>
            <a:ext cx="1905803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3616019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12445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20888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747" y="3501008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666" y="4358269"/>
            <a:ext cx="3600400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490" y="5364849"/>
            <a:ext cx="454038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35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8696325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08920"/>
            <a:ext cx="835292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96688"/>
            <a:ext cx="7344816" cy="789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268" y="5094383"/>
            <a:ext cx="3684500" cy="1317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70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751522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3516" y="3023547"/>
            <a:ext cx="3634251" cy="837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804" y="4115779"/>
            <a:ext cx="3673948" cy="681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979462"/>
            <a:ext cx="5184576" cy="787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11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1137"/>
            <a:ext cx="115538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9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566862"/>
            <a:ext cx="120110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924"/>
          <a:stretch/>
        </p:blipFill>
        <p:spPr>
          <a:xfrm>
            <a:off x="335359" y="1466850"/>
            <a:ext cx="11751865" cy="392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12524" y="3638485"/>
            <a:ext cx="504056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645024"/>
            <a:ext cx="792088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900237"/>
            <a:ext cx="1187767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4107145"/>
            <a:ext cx="864096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342" y="1268760"/>
            <a:ext cx="10177214" cy="52905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5085184"/>
            <a:ext cx="648072" cy="60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068960"/>
            <a:ext cx="40386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34</Words>
  <Application>Microsoft Office PowerPoint</Application>
  <PresentationFormat>宽屏</PresentationFormat>
  <Paragraphs>34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2025-10-25T07:38:46Z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