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8" y="1628800"/>
            <a:ext cx="11965920" cy="1437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84984"/>
            <a:ext cx="5219700" cy="790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667" y="4581128"/>
            <a:ext cx="46577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328862"/>
            <a:ext cx="97726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719262"/>
            <a:ext cx="1202055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746633"/>
            <a:ext cx="1872208" cy="1240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19729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09725"/>
            <a:ext cx="11210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776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861048"/>
            <a:ext cx="10009112" cy="2024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8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17"/>
          <a:stretch/>
        </p:blipFill>
        <p:spPr>
          <a:xfrm>
            <a:off x="263352" y="1843396"/>
            <a:ext cx="11881693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80906" y="407066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86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669"/>
          <a:stretch/>
        </p:blipFill>
        <p:spPr>
          <a:xfrm>
            <a:off x="119336" y="1628800"/>
            <a:ext cx="11934825" cy="3528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7510" y="4330635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93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7"/>
            <a:ext cx="10513168" cy="53637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602128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849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7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4830"/>
            <a:ext cx="111156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519114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966" y="1196752"/>
            <a:ext cx="5705475" cy="182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656253"/>
            <a:ext cx="10591800" cy="1571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55" y="4227878"/>
            <a:ext cx="11744325" cy="781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85" y="5057429"/>
            <a:ext cx="11639550" cy="819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955" y="5789978"/>
            <a:ext cx="3295650" cy="7905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300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000"/>
          <a:stretch/>
        </p:blipFill>
        <p:spPr>
          <a:xfrm>
            <a:off x="407368" y="1340768"/>
            <a:ext cx="7877175" cy="1083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44" y="2405371"/>
            <a:ext cx="803910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986646"/>
            <a:ext cx="5838825" cy="175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776" y="2424336"/>
            <a:ext cx="4608512" cy="2562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576" y="4986646"/>
            <a:ext cx="2370088" cy="175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3988" y="5001230"/>
            <a:ext cx="3290044" cy="1596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8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60864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3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44" y="1412776"/>
            <a:ext cx="12001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40" y="1484784"/>
            <a:ext cx="110871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3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2863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92" y="1988840"/>
            <a:ext cx="4886325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909" y="3042419"/>
            <a:ext cx="2857500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317" y="3798168"/>
            <a:ext cx="5781675" cy="1143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176" y="4940647"/>
            <a:ext cx="4305300" cy="1143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6757" y="966713"/>
            <a:ext cx="4410075" cy="2762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0604" y="1013594"/>
            <a:ext cx="4333875" cy="29051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0909" y="3140968"/>
            <a:ext cx="2857500" cy="6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5317" y="3867372"/>
            <a:ext cx="5965521" cy="1024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7392" y="5198876"/>
            <a:ext cx="2392264" cy="6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2515" y="5010371"/>
            <a:ext cx="3022705" cy="112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05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70" y="1556792"/>
            <a:ext cx="105156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08920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23636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717171"/>
              </a:clrFrom>
              <a:clrTo>
                <a:srgbClr val="71717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83005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9981" y="3935760"/>
            <a:ext cx="10126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2275"/>
          <a:stretch/>
        </p:blipFill>
        <p:spPr>
          <a:xfrm>
            <a:off x="191344" y="1484784"/>
            <a:ext cx="11821566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36360" y="1700808"/>
            <a:ext cx="10126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042603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3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60993"/>
            <a:ext cx="8610600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47043"/>
            <a:ext cx="11734800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4941168"/>
            <a:ext cx="936104" cy="49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772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63400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780928"/>
            <a:ext cx="864096" cy="6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66962"/>
            <a:ext cx="118014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43062"/>
            <a:ext cx="11839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478" t="-6244" r="478" b="58675"/>
          <a:stretch/>
        </p:blipFill>
        <p:spPr>
          <a:xfrm>
            <a:off x="335360" y="1052736"/>
            <a:ext cx="11487150" cy="1409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85" y="2438557"/>
            <a:ext cx="11172825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6614" b="5801"/>
          <a:stretch/>
        </p:blipFill>
        <p:spPr>
          <a:xfrm>
            <a:off x="649685" y="3933056"/>
            <a:ext cx="9763125" cy="13681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5399781"/>
            <a:ext cx="10810875" cy="144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3672" y="2495832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261962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3888610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2" y="5283327"/>
            <a:ext cx="25202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60782" y="5715375"/>
            <a:ext cx="471722" cy="52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500187"/>
            <a:ext cx="120015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459616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31</Words>
  <Application>Microsoft Office PowerPoint</Application>
  <PresentationFormat>宽屏</PresentationFormat>
  <Paragraphs>31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2025-10-21T10:01:08Z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