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6" r:id="rId3"/>
    <p:sldId id="324" r:id="rId4"/>
    <p:sldId id="325" r:id="rId5"/>
    <p:sldId id="354" r:id="rId6"/>
    <p:sldId id="355" r:id="rId7"/>
    <p:sldId id="356" r:id="rId8"/>
    <p:sldId id="357" r:id="rId9"/>
    <p:sldId id="359" r:id="rId10"/>
    <p:sldId id="358" r:id="rId11"/>
    <p:sldId id="360" r:id="rId12"/>
    <p:sldId id="361" r:id="rId13"/>
    <p:sldId id="362" r:id="rId14"/>
    <p:sldId id="363" r:id="rId15"/>
    <p:sldId id="364" r:id="rId16"/>
    <p:sldId id="365" r:id="rId17"/>
    <p:sldId id="366" r:id="rId18"/>
    <p:sldId id="367" r:id="rId19"/>
    <p:sldId id="368" r:id="rId20"/>
    <p:sldId id="369" r:id="rId21"/>
    <p:sldId id="370" r:id="rId22"/>
    <p:sldId id="371" r:id="rId23"/>
    <p:sldId id="372" r:id="rId24"/>
    <p:sldId id="373" r:id="rId25"/>
    <p:sldId id="374" r:id="rId26"/>
    <p:sldId id="375" r:id="rId27"/>
    <p:sldId id="376" r:id="rId28"/>
    <p:sldId id="377" r:id="rId29"/>
    <p:sldId id="378" r:id="rId30"/>
    <p:sldId id="379" r:id="rId31"/>
    <p:sldId id="380" r:id="rId32"/>
    <p:sldId id="381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219325"/>
            <a:ext cx="11401425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332656"/>
            <a:ext cx="7419975" cy="641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3" y="332656"/>
            <a:ext cx="7076085" cy="641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96752"/>
            <a:ext cx="11982450" cy="5448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69538" y="5013041"/>
            <a:ext cx="683046" cy="648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00212"/>
            <a:ext cx="11753850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4221088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200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4797152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04937"/>
            <a:ext cx="11449050" cy="4048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2780928"/>
            <a:ext cx="1656184" cy="6578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3861047"/>
            <a:ext cx="1152128" cy="53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69075" t="1424" r="1504" b="37357"/>
          <a:stretch/>
        </p:blipFill>
        <p:spPr>
          <a:xfrm>
            <a:off x="8616280" y="2742901"/>
            <a:ext cx="3312368" cy="309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33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4356"/>
          <a:stretch/>
        </p:blipFill>
        <p:spPr>
          <a:xfrm>
            <a:off x="335360" y="1412776"/>
            <a:ext cx="6264696" cy="505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9134" y="3754336"/>
            <a:ext cx="4502729" cy="682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795940"/>
            <a:ext cx="5544616" cy="721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733257"/>
            <a:ext cx="6624736" cy="504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80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8614"/>
          <a:stretch/>
        </p:blipFill>
        <p:spPr>
          <a:xfrm>
            <a:off x="119336" y="1340768"/>
            <a:ext cx="11982450" cy="48072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600" y="5445224"/>
            <a:ext cx="7200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859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96393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53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387" t="-495" r="-163" b="43276"/>
          <a:stretch/>
        </p:blipFill>
        <p:spPr>
          <a:xfrm>
            <a:off x="119336" y="1340768"/>
            <a:ext cx="11930226" cy="39949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70850" y="4536326"/>
            <a:ext cx="792088" cy="548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90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69935"/>
            <a:ext cx="106108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24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2714"/>
          <a:stretch/>
        </p:blipFill>
        <p:spPr>
          <a:xfrm>
            <a:off x="263352" y="1556792"/>
            <a:ext cx="11851877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3209379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039080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128" y="3975417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43050"/>
            <a:ext cx="11849100" cy="377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2556" y="4520668"/>
            <a:ext cx="934044" cy="636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6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7534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60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327" t="5223"/>
          <a:stretch/>
        </p:blipFill>
        <p:spPr>
          <a:xfrm>
            <a:off x="263352" y="1268760"/>
            <a:ext cx="11712624" cy="52269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56612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72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013"/>
          <a:stretch/>
        </p:blipFill>
        <p:spPr>
          <a:xfrm>
            <a:off x="191344" y="1124744"/>
            <a:ext cx="11839575" cy="12241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4970"/>
          <a:stretch/>
        </p:blipFill>
        <p:spPr>
          <a:xfrm>
            <a:off x="911424" y="2276872"/>
            <a:ext cx="6534150" cy="8180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038295"/>
            <a:ext cx="5781675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2" y="3784296"/>
            <a:ext cx="6200775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1424" y="4797152"/>
            <a:ext cx="1087755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41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437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204864"/>
            <a:ext cx="626469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5" y="3140968"/>
            <a:ext cx="10781159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666" y="4823308"/>
            <a:ext cx="2367973" cy="981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58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488"/>
          <a:stretch/>
        </p:blipFill>
        <p:spPr>
          <a:xfrm>
            <a:off x="335360" y="1556792"/>
            <a:ext cx="11675094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4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0490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65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124" y="1124744"/>
            <a:ext cx="10685446" cy="55910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348880"/>
            <a:ext cx="259228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789040"/>
            <a:ext cx="11017224" cy="119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1554" y="5202670"/>
            <a:ext cx="5322397" cy="6746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6030536"/>
            <a:ext cx="2808312" cy="685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70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143"/>
          <a:stretch/>
        </p:blipFill>
        <p:spPr>
          <a:xfrm>
            <a:off x="263352" y="1196752"/>
            <a:ext cx="5410200" cy="15095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564904"/>
            <a:ext cx="11801475" cy="981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429000"/>
            <a:ext cx="10753725" cy="828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t="11484"/>
          <a:stretch/>
        </p:blipFill>
        <p:spPr>
          <a:xfrm>
            <a:off x="954982" y="4221087"/>
            <a:ext cx="10763250" cy="10791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416" y="5229504"/>
            <a:ext cx="16668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91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2371"/>
            <a:ext cx="656272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085184"/>
            <a:ext cx="619125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3959" y="1556792"/>
            <a:ext cx="42386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66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4638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79576" y="4394285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824" y="5157192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9458325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866067"/>
            <a:ext cx="6886575" cy="1057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509" y="5019757"/>
            <a:ext cx="7448550" cy="1000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9266" y="2211972"/>
            <a:ext cx="8101030" cy="7129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2932923"/>
            <a:ext cx="10083180" cy="904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8228" y="3845462"/>
            <a:ext cx="7229979" cy="9516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8228" y="5019757"/>
            <a:ext cx="7806044" cy="109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18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249025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3429001"/>
            <a:ext cx="9577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218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949"/>
          <a:stretch/>
        </p:blipFill>
        <p:spPr>
          <a:xfrm>
            <a:off x="247650" y="1628800"/>
            <a:ext cx="11696700" cy="389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24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66735"/>
            <a:ext cx="11277600" cy="2390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1108" y="2436990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3284984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899"/>
          <a:stretch/>
        </p:blipFill>
        <p:spPr>
          <a:xfrm>
            <a:off x="335360" y="1268760"/>
            <a:ext cx="11727482" cy="3838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4221088"/>
            <a:ext cx="648072" cy="507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81175"/>
            <a:ext cx="109918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971675"/>
            <a:ext cx="11925300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175173"/>
            <a:ext cx="792088" cy="507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213867"/>
            <a:ext cx="11925300" cy="214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996952"/>
            <a:ext cx="4176464" cy="3692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0496550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4836" y="2276872"/>
            <a:ext cx="10441160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166" y="4087260"/>
            <a:ext cx="1044116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35</Words>
  <Application>Microsoft Office PowerPoint</Application>
  <PresentationFormat>宽屏</PresentationFormat>
  <Paragraphs>35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2025-10-25T10:43:25Z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