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933700"/>
            <a:ext cx="100107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24050"/>
            <a:ext cx="111061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14908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11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09084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35699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347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356992"/>
            <a:ext cx="94964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420888"/>
            <a:ext cx="2304256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0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537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2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060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3068960"/>
            <a:ext cx="9145016" cy="36072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068960"/>
            <a:ext cx="9145016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6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49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33525"/>
            <a:ext cx="99822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69913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100774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631579"/>
            <a:ext cx="96869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3333274"/>
            <a:ext cx="1012507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6520" y="3395186"/>
            <a:ext cx="8763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4092534"/>
            <a:ext cx="1009650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416" y="4870844"/>
            <a:ext cx="10191750" cy="76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416" y="5517232"/>
            <a:ext cx="1590675" cy="6381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3763" y="2006644"/>
            <a:ext cx="10312524" cy="1282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392" y="3362085"/>
            <a:ext cx="1123324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2310" y="4139608"/>
            <a:ext cx="1031625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0028" y="4898453"/>
            <a:ext cx="10686571" cy="1538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2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02842"/>
            <a:ext cx="109918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849" y="1844824"/>
            <a:ext cx="1011555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1396" y="2423276"/>
            <a:ext cx="58293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7986" y="3171369"/>
            <a:ext cx="1020127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1175" y="3843262"/>
            <a:ext cx="938212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1175" y="4557576"/>
            <a:ext cx="922020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3811" y="5341587"/>
            <a:ext cx="9315450" cy="809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/>
          <a:srcRect b="14150"/>
          <a:stretch/>
        </p:blipFill>
        <p:spPr>
          <a:xfrm>
            <a:off x="2243016" y="6005413"/>
            <a:ext cx="3667125" cy="73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31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1633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05064"/>
            <a:ext cx="16764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3888165"/>
            <a:ext cx="3571875" cy="239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12" y="3911337"/>
            <a:ext cx="2028825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5095332"/>
            <a:ext cx="2190750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912" y="5038182"/>
            <a:ext cx="2085975" cy="790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28448" y="3123354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544175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700808"/>
            <a:ext cx="5983766" cy="37243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564904"/>
            <a:ext cx="5400600" cy="276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8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727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68580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3068960"/>
            <a:ext cx="4181475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641" y="3861048"/>
            <a:ext cx="6638925" cy="1238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5099298"/>
            <a:ext cx="10277475" cy="933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416" y="5857426"/>
            <a:ext cx="1095375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65368" y="2060674"/>
            <a:ext cx="3990032" cy="28845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/>
          <a:srcRect l="15644" t="13534"/>
          <a:stretch/>
        </p:blipFill>
        <p:spPr>
          <a:xfrm>
            <a:off x="7424340" y="2204864"/>
            <a:ext cx="4295386" cy="274034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95400" y="2087501"/>
            <a:ext cx="6336704" cy="1015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4626" y="3257007"/>
            <a:ext cx="6336704" cy="591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2270" y="4020113"/>
            <a:ext cx="6593850" cy="1015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5400" y="5297810"/>
            <a:ext cx="10304211" cy="1301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05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31393"/>
            <a:ext cx="1097280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824225"/>
            <a:ext cx="666750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385" y="2502013"/>
            <a:ext cx="10077450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8" y="3176882"/>
            <a:ext cx="6076950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0130" y="3815333"/>
            <a:ext cx="1004887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8760" y="4591959"/>
            <a:ext cx="929640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5581" y="5236296"/>
            <a:ext cx="9420225" cy="76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88760" y="5963929"/>
            <a:ext cx="75914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5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1441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8769"/>
          <a:stretch/>
        </p:blipFill>
        <p:spPr>
          <a:xfrm>
            <a:off x="3935759" y="1196752"/>
            <a:ext cx="6975773" cy="33081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5661248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7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680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244616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68375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76872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07757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2832881"/>
            <a:ext cx="3785465" cy="32999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855092"/>
            <a:ext cx="38195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4482840"/>
            <a:ext cx="368617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99" y="5225790"/>
            <a:ext cx="3771900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432" y="6023840"/>
            <a:ext cx="5476875" cy="714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81715" y="3140968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95425"/>
            <a:ext cx="112966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645024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1633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26335"/>
            <a:ext cx="4464496" cy="27005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82542" y="3366461"/>
            <a:ext cx="1265585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9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140968"/>
            <a:ext cx="39433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328" y="3456575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1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2025-10-25T14:44:21Z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