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449272" cy="650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84784"/>
            <a:ext cx="10848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56992"/>
            <a:ext cx="5904656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1051316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06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99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6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9611047" cy="54883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8055" y="1124744"/>
            <a:ext cx="2270273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2420888"/>
            <a:ext cx="2376264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15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535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0749"/>
          <a:stretch/>
        </p:blipFill>
        <p:spPr>
          <a:xfrm>
            <a:off x="6023992" y="1268760"/>
            <a:ext cx="5381253" cy="365874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392" y="3972940"/>
            <a:ext cx="5832648" cy="1616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9336" y="5822696"/>
            <a:ext cx="5904656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31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24744"/>
            <a:ext cx="10010775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636912"/>
            <a:ext cx="102251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149080"/>
            <a:ext cx="5904656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6614" y="5013930"/>
            <a:ext cx="5904656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1460" y="5896588"/>
            <a:ext cx="7500803" cy="828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84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9334933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5976023"/>
            <a:ext cx="612068" cy="439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9732"/>
          <a:stretch/>
        </p:blipFill>
        <p:spPr>
          <a:xfrm>
            <a:off x="335360" y="1196752"/>
            <a:ext cx="11258550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893137"/>
            <a:ext cx="1045845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799" y="2924944"/>
            <a:ext cx="95916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864" y="3861048"/>
            <a:ext cx="3114369" cy="27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346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556792"/>
            <a:ext cx="18002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3140968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71056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59"/>
            <a:ext cx="6961634" cy="1067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4653136"/>
            <a:ext cx="5256584" cy="1054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1347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780928"/>
            <a:ext cx="105441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933056"/>
            <a:ext cx="1045845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689" y="4797152"/>
            <a:ext cx="53149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340768"/>
            <a:ext cx="29051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72816"/>
            <a:ext cx="57054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800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2318" y="3140968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376" y="4104068"/>
            <a:ext cx="5976664" cy="1197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76" y="5661248"/>
            <a:ext cx="5904656" cy="6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7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418499"/>
            <a:ext cx="78390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62" y="2636912"/>
            <a:ext cx="4752975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988" y="3861048"/>
            <a:ext cx="4429125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1402" y="2665225"/>
            <a:ext cx="5966645" cy="1067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2988" y="4005063"/>
            <a:ext cx="5904656" cy="2132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504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21</Words>
  <Application>Microsoft Office PowerPoint</Application>
  <PresentationFormat>宽屏</PresentationFormat>
  <Paragraphs>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2025-10-25T14:30:59Z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