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25" r:id="rId4"/>
    <p:sldId id="353" r:id="rId5"/>
    <p:sldId id="354" r:id="rId6"/>
    <p:sldId id="355" r:id="rId7"/>
    <p:sldId id="356" r:id="rId8"/>
    <p:sldId id="357" r:id="rId9"/>
    <p:sldId id="358" r:id="rId10"/>
    <p:sldId id="359" r:id="rId11"/>
    <p:sldId id="360" r:id="rId12"/>
    <p:sldId id="361" r:id="rId13"/>
    <p:sldId id="362" r:id="rId14"/>
    <p:sldId id="363" r:id="rId15"/>
    <p:sldId id="364" r:id="rId16"/>
    <p:sldId id="365" r:id="rId17"/>
    <p:sldId id="366" r:id="rId18"/>
    <p:sldId id="367" r:id="rId19"/>
    <p:sldId id="368" r:id="rId20"/>
    <p:sldId id="369" r:id="rId21"/>
    <p:sldId id="370" r:id="rId22"/>
    <p:sldId id="371" r:id="rId23"/>
    <p:sldId id="372" r:id="rId24"/>
    <p:sldId id="373" r:id="rId25"/>
    <p:sldId id="374" r:id="rId26"/>
    <p:sldId id="375" r:id="rId27"/>
    <p:sldId id="376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85" autoAdjust="0"/>
    <p:restoredTop sz="94617" autoAdjust="0"/>
  </p:normalViewPr>
  <p:slideViewPr>
    <p:cSldViewPr showGuides="1">
      <p:cViewPr varScale="1">
        <p:scale>
          <a:sx n="106" d="100"/>
          <a:sy n="106" d="100"/>
        </p:scale>
        <p:origin x="1206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2076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7" Type="http://schemas.openxmlformats.org/officeDocument/2006/relationships/image" Target="../media/image58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0775" y="2767012"/>
            <a:ext cx="7410450" cy="1323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68075" cy="3352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56" y="3501008"/>
            <a:ext cx="3867150" cy="2857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655840" y="3933056"/>
            <a:ext cx="802978" cy="5224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5568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182350" cy="3495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4152" y="3221385"/>
            <a:ext cx="3705225" cy="3086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97054" y="3284984"/>
            <a:ext cx="714970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6933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6800850" cy="2600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176" y="1196752"/>
            <a:ext cx="4210050" cy="2428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3472" y="3971089"/>
            <a:ext cx="10267950" cy="25431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303912" y="5085184"/>
            <a:ext cx="1080120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9810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3261" y="921761"/>
            <a:ext cx="4552950" cy="838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1643665"/>
            <a:ext cx="9858375" cy="1133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63552" y="2714456"/>
            <a:ext cx="9029700" cy="12192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19736" y="3979132"/>
            <a:ext cx="3810000" cy="12954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6"/>
          <a:srcRect b="17429"/>
          <a:stretch/>
        </p:blipFill>
        <p:spPr>
          <a:xfrm>
            <a:off x="3893888" y="5362575"/>
            <a:ext cx="1714500" cy="1234777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063552" y="2714456"/>
            <a:ext cx="9217024" cy="13072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19736" y="4037587"/>
            <a:ext cx="3888432" cy="13249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893888" y="5394724"/>
            <a:ext cx="1986088" cy="12026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9816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76958"/>
          <a:stretch/>
        </p:blipFill>
        <p:spPr>
          <a:xfrm>
            <a:off x="263352" y="1052736"/>
            <a:ext cx="8791575" cy="141562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2468365"/>
            <a:ext cx="7724775" cy="2124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43672" y="4560317"/>
            <a:ext cx="4248150" cy="1133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59153" y="5884292"/>
            <a:ext cx="2114550" cy="8001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271463" y="2636912"/>
            <a:ext cx="7783463" cy="17329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59152" y="4620632"/>
            <a:ext cx="4521023" cy="1073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143672" y="6008068"/>
            <a:ext cx="2376264" cy="6763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8010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96625" cy="2676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3356992"/>
            <a:ext cx="4324350" cy="286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014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229850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733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2524125" cy="733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2002185"/>
            <a:ext cx="9153525" cy="7715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9496" y="2748516"/>
            <a:ext cx="8620125" cy="1343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63708" y="2987899"/>
            <a:ext cx="1028700" cy="7524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37205" y="4305730"/>
            <a:ext cx="9258300" cy="242887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7680176" y="2726656"/>
            <a:ext cx="864096" cy="12063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304768" y="5203832"/>
            <a:ext cx="879464" cy="13215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8830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56792"/>
            <a:ext cx="5848350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284984"/>
            <a:ext cx="4176464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653596"/>
            <a:ext cx="3600400" cy="11894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631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7591425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132856"/>
            <a:ext cx="7488832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2814" y="3573016"/>
            <a:ext cx="585523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2739" y="4293095"/>
            <a:ext cx="5607893" cy="9921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2622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609725"/>
            <a:ext cx="11220450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3789040"/>
            <a:ext cx="802978" cy="5224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25200" cy="3171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20" y="2996952"/>
            <a:ext cx="3600400" cy="35103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416" y="4512593"/>
            <a:ext cx="5829300" cy="895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8195" y="5517232"/>
            <a:ext cx="6257925" cy="80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2347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6896100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204864"/>
            <a:ext cx="5040560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4486" y="3451376"/>
            <a:ext cx="6673642" cy="16338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5051494"/>
            <a:ext cx="6480720" cy="8977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8386" y="6052878"/>
            <a:ext cx="3955445" cy="5444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3528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8629650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132856"/>
            <a:ext cx="6912768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089870"/>
            <a:ext cx="8629650" cy="9151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025974"/>
            <a:ext cx="5112568" cy="1131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454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72816"/>
            <a:ext cx="11163300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0823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315575" cy="3286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5167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325100" cy="48863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103" y="1340768"/>
            <a:ext cx="4117163" cy="3888432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95400" y="2276872"/>
            <a:ext cx="2952328" cy="6378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39416" y="3218085"/>
            <a:ext cx="2952328" cy="6378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65914" y="4082181"/>
            <a:ext cx="4377957" cy="6378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95400" y="4910273"/>
            <a:ext cx="2952328" cy="6378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61306" y="5568563"/>
            <a:ext cx="2952328" cy="6378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8676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980728"/>
            <a:ext cx="8258175" cy="4686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5517232"/>
            <a:ext cx="6819900" cy="1143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5440" y="1988840"/>
            <a:ext cx="84969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2726496"/>
            <a:ext cx="3960440" cy="7745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3645024"/>
            <a:ext cx="6048672" cy="10081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5440" y="4908142"/>
            <a:ext cx="3528392" cy="6090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9416" y="5517231"/>
            <a:ext cx="6891908" cy="11521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3857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6038850" cy="904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1988840"/>
            <a:ext cx="7324725" cy="12096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416" y="3012819"/>
            <a:ext cx="2905125" cy="8858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7408" y="3668397"/>
            <a:ext cx="6886575" cy="10572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1424" y="4653136"/>
            <a:ext cx="7629525" cy="14287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11424" y="5805264"/>
            <a:ext cx="4724400" cy="91440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767408" y="2060849"/>
            <a:ext cx="7344816" cy="1097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26303" y="3122028"/>
            <a:ext cx="2918237" cy="5463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26302" y="3628256"/>
            <a:ext cx="7213913" cy="11197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79785" y="4788129"/>
            <a:ext cx="7661164" cy="1161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55440" y="6001222"/>
            <a:ext cx="4580384" cy="5224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4993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23975"/>
            <a:ext cx="10801200" cy="540991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3123354"/>
            <a:ext cx="802978" cy="5224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3298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552575"/>
            <a:ext cx="11210925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904253"/>
            <a:ext cx="802978" cy="5224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1598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357312"/>
            <a:ext cx="11153775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3068960"/>
            <a:ext cx="802978" cy="5224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2261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938247" cy="532859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4653136"/>
            <a:ext cx="802978" cy="5224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7911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4" y="1196752"/>
            <a:ext cx="10588330" cy="24482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68408" y="3010694"/>
            <a:ext cx="1594171" cy="6343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00256" y="3645024"/>
            <a:ext cx="3240360" cy="3120347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020436" y="3501008"/>
            <a:ext cx="147616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5440" y="3645024"/>
            <a:ext cx="6181725" cy="30480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0225123" y="3119437"/>
            <a:ext cx="802978" cy="5224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936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333500"/>
            <a:ext cx="11029950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2276872"/>
            <a:ext cx="802978" cy="5224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51584" y="4725144"/>
            <a:ext cx="1008112" cy="5224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4687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838325"/>
            <a:ext cx="11049000" cy="3181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871864" y="4149080"/>
            <a:ext cx="802978" cy="5224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7961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2025-10-25T14:36:10Z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