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990850"/>
            <a:ext cx="56292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115" y="1121631"/>
            <a:ext cx="119824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192" y="4365104"/>
            <a:ext cx="2505625" cy="24164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745247"/>
            <a:ext cx="165735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0911" y="4666835"/>
            <a:ext cx="2019300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5573306"/>
            <a:ext cx="1981200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0911" y="5606643"/>
            <a:ext cx="2209800" cy="8286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97530" y="3928570"/>
            <a:ext cx="72008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2492896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729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3068960"/>
            <a:ext cx="3573131" cy="285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543925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297342"/>
            <a:ext cx="2808312" cy="2867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492896"/>
            <a:ext cx="3528392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9018" y="3268938"/>
            <a:ext cx="2907342" cy="2896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76" t="3458"/>
          <a:stretch/>
        </p:blipFill>
        <p:spPr>
          <a:xfrm>
            <a:off x="263352" y="1268760"/>
            <a:ext cx="11847115" cy="55265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996952"/>
            <a:ext cx="1944216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6021288"/>
            <a:ext cx="187220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18"/>
          <a:stretch/>
        </p:blipFill>
        <p:spPr>
          <a:xfrm>
            <a:off x="191344" y="1171575"/>
            <a:ext cx="11782425" cy="54977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923545"/>
            <a:ext cx="936104" cy="729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62100"/>
            <a:ext cx="11896725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99747" y="2636912"/>
            <a:ext cx="93610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81150"/>
            <a:ext cx="11934825" cy="369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99597" y="2564904"/>
            <a:ext cx="864096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0858350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1124744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3044" y="2060848"/>
            <a:ext cx="11541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2996952"/>
            <a:ext cx="1584176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700808"/>
            <a:ext cx="118776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90662"/>
            <a:ext cx="114395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633537"/>
            <a:ext cx="3295650" cy="3733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9416" y="3573016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4470176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628"/>
          <a:stretch/>
        </p:blipFill>
        <p:spPr>
          <a:xfrm>
            <a:off x="479376" y="1443346"/>
            <a:ext cx="11200754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221088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14</Words>
  <Application>Microsoft Office PowerPoint</Application>
  <PresentationFormat>宽屏</PresentationFormat>
  <Paragraphs>14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2025-10-25T13:36:30Z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