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800350"/>
            <a:ext cx="75819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239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936104" cy="38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5949280"/>
            <a:ext cx="2736304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3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47825"/>
            <a:ext cx="11201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365104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509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83135"/>
            <a:ext cx="1018222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769" y="2983260"/>
            <a:ext cx="10144125" cy="962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982" y="3945285"/>
            <a:ext cx="6219825" cy="1000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1806" y="3945284"/>
            <a:ext cx="3847923" cy="25800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55840" y="4099732"/>
            <a:ext cx="1656184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88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980728"/>
            <a:ext cx="113157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5661248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75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585912"/>
            <a:ext cx="4819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2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42813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8601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72008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7" y="3660562"/>
            <a:ext cx="8457059" cy="632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376" y="4641386"/>
            <a:ext cx="662473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5510962"/>
            <a:ext cx="3312368" cy="1072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97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7912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593521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490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9793088" cy="556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33537"/>
            <a:ext cx="103632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63326"/>
            <a:ext cx="3096344" cy="55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8640" y="4005064"/>
            <a:ext cx="9447839" cy="1219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14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01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962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265124"/>
            <a:ext cx="7848872" cy="739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170890"/>
            <a:ext cx="4248472" cy="770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5106994"/>
            <a:ext cx="7272808" cy="84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93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570" y="1188175"/>
            <a:ext cx="102012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5492"/>
          <a:stretch/>
        </p:blipFill>
        <p:spPr>
          <a:xfrm>
            <a:off x="10848527" y="2190188"/>
            <a:ext cx="93372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3" y="2997078"/>
            <a:ext cx="4800365" cy="360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52673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76872"/>
            <a:ext cx="51845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094696"/>
            <a:ext cx="5040560" cy="1270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72514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8418" y="5373216"/>
            <a:ext cx="4775533" cy="953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93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324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525658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778562"/>
            <a:ext cx="2592288" cy="874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4930" y="4642658"/>
            <a:ext cx="1976694" cy="87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4930" y="5586262"/>
            <a:ext cx="2624766" cy="795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659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3707"/>
          <a:stretch/>
        </p:blipFill>
        <p:spPr>
          <a:xfrm>
            <a:off x="335360" y="1124744"/>
            <a:ext cx="11201400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439" b="47863"/>
          <a:stretch/>
        </p:blipFill>
        <p:spPr>
          <a:xfrm>
            <a:off x="263352" y="1844824"/>
            <a:ext cx="11201400" cy="12241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60284" b="23423"/>
          <a:stretch/>
        </p:blipFill>
        <p:spPr>
          <a:xfrm>
            <a:off x="407368" y="3140968"/>
            <a:ext cx="11201400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81464"/>
          <a:stretch/>
        </p:blipFill>
        <p:spPr>
          <a:xfrm>
            <a:off x="407368" y="3933056"/>
            <a:ext cx="11201400" cy="8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3853148"/>
            <a:ext cx="2996191" cy="284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1268760"/>
            <a:ext cx="9702407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81"/>
          <a:stretch/>
        </p:blipFill>
        <p:spPr>
          <a:xfrm>
            <a:off x="335360" y="1196753"/>
            <a:ext cx="6705600" cy="8640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295426"/>
            <a:ext cx="7048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085326"/>
            <a:ext cx="59721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74195"/>
          <a:stretch/>
        </p:blipFill>
        <p:spPr>
          <a:xfrm>
            <a:off x="6712683" y="2085326"/>
            <a:ext cx="1543557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224" y="2142753"/>
            <a:ext cx="71437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0296" y="2204864"/>
            <a:ext cx="54292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50940" y="2132856"/>
            <a:ext cx="561975" cy="666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l="20090"/>
          <a:stretch/>
        </p:blipFill>
        <p:spPr>
          <a:xfrm>
            <a:off x="9912915" y="2132856"/>
            <a:ext cx="608911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21747" y="2204864"/>
            <a:ext cx="504825" cy="561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19277" y="2204864"/>
            <a:ext cx="590550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6134" y="2712113"/>
            <a:ext cx="3981450" cy="990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7408" y="3448612"/>
            <a:ext cx="10220325" cy="704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885" y="4075127"/>
            <a:ext cx="3171825" cy="1257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65" y="5013176"/>
            <a:ext cx="9277350" cy="1219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2499" y="6059926"/>
            <a:ext cx="5105400" cy="8001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67408" y="2132856"/>
            <a:ext cx="10801200" cy="62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0885" y="2783844"/>
            <a:ext cx="10801200" cy="62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2499" y="3442004"/>
            <a:ext cx="10801200" cy="62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41101" y="4049954"/>
            <a:ext cx="10801200" cy="1076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5565" y="5137018"/>
            <a:ext cx="10801200" cy="936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6970" y="6059926"/>
            <a:ext cx="10801200" cy="62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19262"/>
            <a:ext cx="11134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8999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913"/>
          <a:stretch/>
        </p:blipFill>
        <p:spPr>
          <a:xfrm>
            <a:off x="263352" y="1340768"/>
            <a:ext cx="11325225" cy="2274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15730"/>
            <a:ext cx="138112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3573016"/>
            <a:ext cx="3039306" cy="30963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3809" y="3671767"/>
            <a:ext cx="1228725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4941168"/>
            <a:ext cx="1914525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3809" y="4893543"/>
            <a:ext cx="1971675" cy="876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28448" y="2862996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680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90266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0775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844824"/>
            <a:ext cx="103536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2852936"/>
            <a:ext cx="1058227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80" y="3501008"/>
            <a:ext cx="3744416" cy="32276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94354" y="3081230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3782"/>
          <a:stretch/>
        </p:blipFill>
        <p:spPr>
          <a:xfrm>
            <a:off x="407368" y="1556792"/>
            <a:ext cx="6200775" cy="9361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758144"/>
            <a:ext cx="14478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780928"/>
            <a:ext cx="5629275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2899990"/>
            <a:ext cx="4857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453" y="3582045"/>
            <a:ext cx="58864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1252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96952"/>
            <a:ext cx="108299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23862"/>
            <a:ext cx="504056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9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157192"/>
            <a:ext cx="4032448" cy="53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8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31</Words>
  <Application>Microsoft Office PowerPoint</Application>
  <PresentationFormat>宽屏</PresentationFormat>
  <Paragraphs>31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2025-10-24T09:48:59Z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