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418" r:id="rId4"/>
    <p:sldId id="419" r:id="rId5"/>
    <p:sldId id="420" r:id="rId6"/>
    <p:sldId id="421" r:id="rId7"/>
    <p:sldId id="422" r:id="rId8"/>
    <p:sldId id="423" r:id="rId9"/>
    <p:sldId id="424" r:id="rId10"/>
    <p:sldId id="425" r:id="rId11"/>
    <p:sldId id="426" r:id="rId12"/>
    <p:sldId id="427" r:id="rId13"/>
    <p:sldId id="428" r:id="rId14"/>
    <p:sldId id="429" r:id="rId15"/>
    <p:sldId id="430" r:id="rId16"/>
    <p:sldId id="431" r:id="rId17"/>
    <p:sldId id="432" r:id="rId18"/>
    <p:sldId id="433" r:id="rId19"/>
    <p:sldId id="434" r:id="rId20"/>
    <p:sldId id="435" r:id="rId21"/>
    <p:sldId id="437" r:id="rId22"/>
    <p:sldId id="436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45" r:id="rId31"/>
    <p:sldId id="446" r:id="rId32"/>
    <p:sldId id="447" r:id="rId33"/>
    <p:sldId id="448" r:id="rId34"/>
    <p:sldId id="449" r:id="rId35"/>
    <p:sldId id="450" r:id="rId36"/>
    <p:sldId id="451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97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636912"/>
            <a:ext cx="84867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0343"/>
            <a:ext cx="11458575" cy="5305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85684" y="4725144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83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105"/>
          <a:stretch/>
        </p:blipFill>
        <p:spPr>
          <a:xfrm>
            <a:off x="263352" y="1340768"/>
            <a:ext cx="11525250" cy="37947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3238140"/>
            <a:ext cx="936104" cy="357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450912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66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48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2420888"/>
            <a:ext cx="936104" cy="357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797152"/>
            <a:ext cx="17281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24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1806"/>
            <a:ext cx="11401425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0376" y="2749221"/>
            <a:ext cx="1512168" cy="1039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84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3797826"/>
            <a:ext cx="504056" cy="423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509120"/>
            <a:ext cx="2736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3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06200" cy="1724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2780928"/>
            <a:ext cx="936104" cy="357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3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7312"/>
            <a:ext cx="11515725" cy="4143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96200" y="5013176"/>
            <a:ext cx="936104" cy="357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2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19237"/>
            <a:ext cx="115919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0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24744"/>
            <a:ext cx="10455702" cy="56166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060848"/>
            <a:ext cx="69847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638" y="2868360"/>
            <a:ext cx="10446447" cy="106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638" y="4005065"/>
            <a:ext cx="1071993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637" y="5393797"/>
            <a:ext cx="10446447" cy="134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4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027931"/>
            <a:ext cx="11220450" cy="581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4437112"/>
            <a:ext cx="98650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09221"/>
            <a:ext cx="8568952" cy="900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389544"/>
            <a:ext cx="4752528" cy="357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9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84784"/>
            <a:ext cx="11725275" cy="4362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333" y="2160926"/>
            <a:ext cx="11521280" cy="19367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61375" y="4192978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093862"/>
            <a:ext cx="114776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49338"/>
            <a:ext cx="5867400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7200" y="2635727"/>
            <a:ext cx="4638675" cy="3505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348" y="3933056"/>
            <a:ext cx="641985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1424" y="5949281"/>
            <a:ext cx="6120680" cy="83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24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58500" cy="458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3212976"/>
            <a:ext cx="1085850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85185"/>
            <a:ext cx="309634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00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67052"/>
          <a:stretch/>
        </p:blipFill>
        <p:spPr>
          <a:xfrm>
            <a:off x="335360" y="1399406"/>
            <a:ext cx="11487150" cy="16695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068960"/>
            <a:ext cx="32670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442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5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80728"/>
            <a:ext cx="712470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13176"/>
            <a:ext cx="10944225" cy="169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7576" y="1916832"/>
            <a:ext cx="70285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576" y="2564905"/>
            <a:ext cx="68125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434500"/>
            <a:ext cx="7488832" cy="498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3971371"/>
            <a:ext cx="3600400" cy="53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4553715"/>
            <a:ext cx="7200800" cy="459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7291" y="5102790"/>
            <a:ext cx="10876309" cy="414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5" y="5633835"/>
            <a:ext cx="7056783" cy="459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7492" y="6185173"/>
            <a:ext cx="7492724" cy="523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4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52736"/>
            <a:ext cx="114871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9099" y="3645024"/>
            <a:ext cx="37433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87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9881"/>
            <a:ext cx="109823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914" y="4221088"/>
            <a:ext cx="480060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45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71437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22437"/>
            <a:ext cx="8928992" cy="425728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980" y="2522437"/>
            <a:ext cx="9216403" cy="834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06327"/>
            <a:ext cx="7632848" cy="814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329101"/>
            <a:ext cx="8208912" cy="828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193197"/>
            <a:ext cx="9361040" cy="158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41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052736"/>
            <a:ext cx="115252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3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717032"/>
            <a:ext cx="33432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2776"/>
            <a:ext cx="1082992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8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173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8944" y="1556792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15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203"/>
            <a:ext cx="74390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85" y="3933056"/>
            <a:ext cx="10896600" cy="2714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472742"/>
            <a:ext cx="7704856" cy="812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240" y="3284985"/>
            <a:ext cx="75869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933055"/>
            <a:ext cx="10369152" cy="84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8928" y="4779150"/>
            <a:ext cx="5653056" cy="503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59" y="5300351"/>
            <a:ext cx="10779925" cy="504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5822998"/>
            <a:ext cx="7344816" cy="842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35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024776"/>
            <a:ext cx="88296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89040"/>
            <a:ext cx="11115675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2392" y="2132856"/>
            <a:ext cx="8899951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939426"/>
            <a:ext cx="7128792" cy="7857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869161"/>
            <a:ext cx="53285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760161"/>
            <a:ext cx="11089232" cy="943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03443"/>
            <a:ext cx="115443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933056"/>
            <a:ext cx="6048672" cy="285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8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109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7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99" y="1412776"/>
            <a:ext cx="10991850" cy="441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0376" y="2636912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5229200"/>
            <a:ext cx="576064" cy="357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0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0356"/>
            <a:ext cx="10610850" cy="510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335699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5229200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69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371"/>
          <a:stretch/>
        </p:blipFill>
        <p:spPr>
          <a:xfrm>
            <a:off x="364078" y="1628800"/>
            <a:ext cx="11144250" cy="31748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132856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708921"/>
            <a:ext cx="1072919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42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56556"/>
            <a:ext cx="11610975" cy="4953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852936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8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8931"/>
            <a:ext cx="11582400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564904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54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76375"/>
            <a:ext cx="11582400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411941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65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3231"/>
            <a:ext cx="11658600" cy="4819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1658717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9630" y="4437112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73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1217647"/>
            <a:ext cx="11377264" cy="556159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4581128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43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52587"/>
            <a:ext cx="11515725" cy="3552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168" y="3574243"/>
            <a:ext cx="576064" cy="52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26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2025-10-24T12:26:55Z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