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435655" cy="71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484784"/>
            <a:ext cx="38290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340768"/>
            <a:ext cx="1208722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2210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257425"/>
            <a:ext cx="62865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628800"/>
            <a:ext cx="1174432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789040"/>
            <a:ext cx="1368152" cy="5090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764704"/>
            <a:ext cx="473392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9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09712"/>
            <a:ext cx="117633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7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176337"/>
            <a:ext cx="36576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97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734300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564904"/>
            <a:ext cx="8136904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22" y="4908727"/>
            <a:ext cx="6019333" cy="1100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75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40768"/>
            <a:ext cx="120300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14908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15719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533525"/>
            <a:ext cx="120491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714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34556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990600"/>
            <a:ext cx="457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0" y="2052808"/>
            <a:ext cx="3816424" cy="468379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249289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44350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8691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24744"/>
            <a:ext cx="51435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03329"/>
            <a:ext cx="104584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85900"/>
            <a:ext cx="11915775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18</Words>
  <Application>Microsoft Office PowerPoint</Application>
  <PresentationFormat>宽屏</PresentationFormat>
  <Paragraphs>18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2025-10-25T09:56:53Z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