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65" y="3068960"/>
            <a:ext cx="11838483" cy="70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38300"/>
            <a:ext cx="10668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47837"/>
            <a:ext cx="118872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780928"/>
            <a:ext cx="698477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681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3068960"/>
            <a:ext cx="351995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348096"/>
            <a:ext cx="74295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2088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648" y="3356992"/>
            <a:ext cx="6823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394704"/>
            <a:ext cx="6192688" cy="5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91725"/>
            <a:ext cx="960120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356992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7302"/>
            <a:ext cx="4680520" cy="721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5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95479"/>
            <a:ext cx="91154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140967"/>
            <a:ext cx="5904656" cy="1240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9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24744"/>
            <a:ext cx="11579091" cy="56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89"/>
          <a:stretch/>
        </p:blipFill>
        <p:spPr>
          <a:xfrm>
            <a:off x="263352" y="1395721"/>
            <a:ext cx="11760249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14730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1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00175"/>
            <a:ext cx="109728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253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77072"/>
            <a:ext cx="4608512" cy="25987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49517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5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1268760"/>
            <a:ext cx="120015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29309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5229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967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096" y="3933056"/>
            <a:ext cx="502117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0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340768"/>
            <a:ext cx="4362969" cy="22690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62455"/>
            <a:ext cx="5990234" cy="304838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619" y="2113580"/>
            <a:ext cx="4125701" cy="595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011749"/>
            <a:ext cx="4464496" cy="469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952" y="3481731"/>
            <a:ext cx="6021071" cy="912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914" y="4797152"/>
            <a:ext cx="5531045" cy="806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182" y="5915362"/>
            <a:ext cx="3852617" cy="595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6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913" y="1041905"/>
            <a:ext cx="118395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086" b="2916"/>
          <a:stretch/>
        </p:blipFill>
        <p:spPr>
          <a:xfrm>
            <a:off x="6124700" y="1844823"/>
            <a:ext cx="4657725" cy="22322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9211"/>
          <a:stretch/>
        </p:blipFill>
        <p:spPr>
          <a:xfrm>
            <a:off x="359160" y="4105212"/>
            <a:ext cx="11020425" cy="16343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15105" b="15014"/>
          <a:stretch/>
        </p:blipFill>
        <p:spPr>
          <a:xfrm>
            <a:off x="479376" y="5793546"/>
            <a:ext cx="6181725" cy="7920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9856" y="590155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2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1245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8" y="3980334"/>
            <a:ext cx="83629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5729779"/>
            <a:ext cx="7829550" cy="83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59" y="2444527"/>
            <a:ext cx="61965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228" y="3316064"/>
            <a:ext cx="60957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228" y="4106673"/>
            <a:ext cx="8468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060487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5310" y="5849748"/>
            <a:ext cx="7651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3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052736"/>
            <a:ext cx="8982075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924944"/>
            <a:ext cx="763284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35066"/>
            <a:ext cx="4248472" cy="1054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03218"/>
            <a:ext cx="4248472" cy="674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8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36" y="1196752"/>
            <a:ext cx="10297281" cy="536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595996"/>
            <a:ext cx="111728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020459"/>
            <a:ext cx="47244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06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528"/>
          <a:stretch/>
        </p:blipFill>
        <p:spPr>
          <a:xfrm>
            <a:off x="335360" y="1628800"/>
            <a:ext cx="6343650" cy="3456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429000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6" y="4334840"/>
            <a:ext cx="2916324" cy="65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6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8200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420888"/>
            <a:ext cx="78488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57822"/>
            <a:ext cx="4608512" cy="1228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9937104" cy="56019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20336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84" y="1340768"/>
            <a:ext cx="11087100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06" y="2348880"/>
            <a:ext cx="782081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657822"/>
            <a:ext cx="4896544" cy="1139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748" y="5097981"/>
            <a:ext cx="11034836" cy="1452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0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0379411" cy="564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4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88201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547812"/>
            <a:ext cx="120205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633537"/>
            <a:ext cx="84582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97726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984465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83508"/>
            <a:ext cx="7776864" cy="693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439" y="4447469"/>
            <a:ext cx="6238593" cy="1097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08116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390650"/>
            <a:ext cx="120586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0577" y="468886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32</Words>
  <Application>Microsoft Office PowerPoint</Application>
  <PresentationFormat>宽屏</PresentationFormat>
  <Paragraphs>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