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6" d="100"/>
          <a:sy n="106" d="100"/>
        </p:scale>
        <p:origin x="1206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Relationship Id="rId9" Type="http://schemas.openxmlformats.org/officeDocument/2006/relationships/image" Target="../media/image4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7" Type="http://schemas.openxmlformats.org/officeDocument/2006/relationships/image" Target="../media/image55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5837" y="2862262"/>
            <a:ext cx="10220325" cy="1133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0620375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3573016"/>
            <a:ext cx="25202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63552" y="4581128"/>
            <a:ext cx="23762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81988" y="4642841"/>
            <a:ext cx="5310555" cy="5143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35560" y="5568887"/>
            <a:ext cx="3096344" cy="5964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7701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556792"/>
            <a:ext cx="9839325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38164" y="3645024"/>
            <a:ext cx="20420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490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9145016" cy="5517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4432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400" y="1196752"/>
            <a:ext cx="9058275" cy="3638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400" y="4653136"/>
            <a:ext cx="9410700" cy="11906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416" y="5661248"/>
            <a:ext cx="5086350" cy="11334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46343" y="1865970"/>
            <a:ext cx="3698270" cy="367240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00981" y="1968352"/>
            <a:ext cx="3698270" cy="3764905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983432" y="3193380"/>
            <a:ext cx="5688632" cy="9025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45189" y="4201839"/>
            <a:ext cx="5513300" cy="6334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94978" y="4725144"/>
            <a:ext cx="7621302" cy="10081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70732" y="5767114"/>
            <a:ext cx="5513300" cy="9025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2944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26807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134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810875" cy="838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1988840"/>
            <a:ext cx="3162300" cy="762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8672" y="2604145"/>
            <a:ext cx="10439400" cy="8667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87488" y="3356992"/>
            <a:ext cx="9563100" cy="7715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90004" y="4100742"/>
            <a:ext cx="9515475" cy="8286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69219" y="4887315"/>
            <a:ext cx="2590800" cy="88582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6816080" y="4128517"/>
            <a:ext cx="864096" cy="606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135560" y="5001557"/>
            <a:ext cx="1008112" cy="5576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8053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382250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9790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747837"/>
            <a:ext cx="10772775" cy="3362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8008" y="1975382"/>
            <a:ext cx="2733494" cy="2907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5373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400" y="1140185"/>
            <a:ext cx="3333750" cy="7810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6153" y="1745189"/>
            <a:ext cx="10448925" cy="73342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02779" y="2338197"/>
            <a:ext cx="9629775" cy="7810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07554" y="3001265"/>
            <a:ext cx="9525000" cy="8382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59928" y="3712255"/>
            <a:ext cx="9515475" cy="75247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03512" y="4359252"/>
            <a:ext cx="9658350" cy="67627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531354" y="4984517"/>
            <a:ext cx="9677400" cy="128587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607554" y="5966661"/>
            <a:ext cx="8286750" cy="87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8748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572750" cy="1809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3078510"/>
            <a:ext cx="4133850" cy="83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3144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7394"/>
          <a:stretch/>
        </p:blipFill>
        <p:spPr>
          <a:xfrm>
            <a:off x="191344" y="1340768"/>
            <a:ext cx="11268075" cy="49255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2391"/>
          <a:stretch/>
        </p:blipFill>
        <p:spPr>
          <a:xfrm>
            <a:off x="335360" y="1412776"/>
            <a:ext cx="8391525" cy="458318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420888"/>
            <a:ext cx="6768752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3861049"/>
            <a:ext cx="72728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5373218"/>
            <a:ext cx="4680520" cy="6227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1222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6410325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933153"/>
            <a:ext cx="6768752" cy="9999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5012" y="4077073"/>
            <a:ext cx="6755123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6829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9124950" cy="456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7363" t="4500"/>
          <a:stretch/>
        </p:blipFill>
        <p:spPr>
          <a:xfrm>
            <a:off x="8328248" y="3717032"/>
            <a:ext cx="2717676" cy="305638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17462" y="2806664"/>
            <a:ext cx="9145016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04420" y="3603383"/>
            <a:ext cx="3220172" cy="31379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3861048"/>
            <a:ext cx="3528392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1384" y="5201034"/>
            <a:ext cx="7274368" cy="9645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3140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7391400" cy="521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348880"/>
            <a:ext cx="724738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284984"/>
            <a:ext cx="2736304" cy="5143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2180" y="4110183"/>
            <a:ext cx="5547835" cy="8309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2180" y="5085184"/>
            <a:ext cx="717859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93012" y="6108600"/>
            <a:ext cx="3126724" cy="5143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1834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8181975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027776"/>
            <a:ext cx="6408712" cy="1553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4623059"/>
            <a:ext cx="5760640" cy="11822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0268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1052736"/>
            <a:ext cx="10201275" cy="1200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6367" y="2124569"/>
            <a:ext cx="8982075" cy="1181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400" y="3085901"/>
            <a:ext cx="3905250" cy="7524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400" y="3563119"/>
            <a:ext cx="10515600" cy="10858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4493493"/>
            <a:ext cx="6953250" cy="12954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9416" y="5648250"/>
            <a:ext cx="6019800" cy="109537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839416" y="2252887"/>
            <a:ext cx="9217024" cy="9992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35357" y="3183534"/>
            <a:ext cx="3774326" cy="5143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23392" y="3616621"/>
            <a:ext cx="10873208" cy="9457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35356" y="4715248"/>
            <a:ext cx="6916827" cy="9330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199456" y="5714530"/>
            <a:ext cx="5760640" cy="9512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3794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360" y="1196752"/>
            <a:ext cx="10225136" cy="543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298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1135828"/>
            <a:ext cx="10715625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1196752"/>
            <a:ext cx="10696575" cy="53816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18350" y="1217122"/>
            <a:ext cx="3557032" cy="430011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73845" y="4077071"/>
            <a:ext cx="7056784" cy="25013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4839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715625" cy="5057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0536" y="5798468"/>
            <a:ext cx="1095375" cy="6000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79376" y="2636912"/>
            <a:ext cx="9865096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6148" y="3732456"/>
            <a:ext cx="5071779" cy="7766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376" y="4652462"/>
            <a:ext cx="11712624" cy="20168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1716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9361040" cy="535400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132856"/>
            <a:ext cx="3744416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5662" y="3503420"/>
            <a:ext cx="8662706" cy="8616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1076" y="4365104"/>
            <a:ext cx="6641067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6608" y="5236279"/>
            <a:ext cx="9463847" cy="14584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3355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353" y="1196752"/>
            <a:ext cx="10873208" cy="467186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5848305"/>
            <a:ext cx="8323799" cy="821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602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0487025" cy="2152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43785" y="3284984"/>
            <a:ext cx="6360428" cy="3384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4921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2025-10-25T14:47:17Z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