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3" y="1876425"/>
            <a:ext cx="7833122" cy="277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212" y="1281112"/>
            <a:ext cx="11839575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556" y="2420888"/>
            <a:ext cx="7920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461950"/>
            <a:ext cx="41433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96752"/>
            <a:ext cx="7900278" cy="55570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1988840"/>
            <a:ext cx="6048672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68760"/>
            <a:ext cx="9865096" cy="54425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40968"/>
            <a:ext cx="7920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5"/>
            <a:ext cx="5400600" cy="1432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99" y="2275101"/>
            <a:ext cx="9363075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499" y="2987174"/>
            <a:ext cx="885825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392" y="2029492"/>
            <a:ext cx="2381250" cy="182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99" y="3672974"/>
            <a:ext cx="11153775" cy="77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4360573"/>
            <a:ext cx="11115675" cy="819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769"/>
          <a:stretch/>
        </p:blipFill>
        <p:spPr>
          <a:xfrm>
            <a:off x="1064592" y="5135033"/>
            <a:ext cx="7992888" cy="160633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410072" y="4444499"/>
            <a:ext cx="57606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06" y="1252846"/>
            <a:ext cx="12039600" cy="373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0" y="4077072"/>
            <a:ext cx="2324100" cy="264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67185" y="4372211"/>
            <a:ext cx="57606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5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75342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3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858625" cy="487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4869160"/>
            <a:ext cx="2131131" cy="18722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43872" y="538227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59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872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2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48690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402680"/>
            <a:ext cx="792088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10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052736"/>
            <a:ext cx="11277161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86104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479715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2383" y="479715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9444" y="5733256"/>
            <a:ext cx="19542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507122" cy="544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5805264"/>
            <a:ext cx="57606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9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07537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924944"/>
            <a:ext cx="5998643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89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6657975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2492896"/>
            <a:ext cx="2016224" cy="2906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00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66850"/>
            <a:ext cx="1189672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803455"/>
            <a:ext cx="720080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52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19300"/>
            <a:ext cx="106680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76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830050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96952"/>
            <a:ext cx="7986342" cy="32779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264" y="6093296"/>
            <a:ext cx="11706225" cy="657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21498" y="2391150"/>
            <a:ext cx="648072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7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876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368" y="1412775"/>
            <a:ext cx="187220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2420888"/>
            <a:ext cx="187220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3481625"/>
            <a:ext cx="187220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4496868"/>
            <a:ext cx="187220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73066" y="4496867"/>
            <a:ext cx="187220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20837" y="5484424"/>
            <a:ext cx="187220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52625"/>
            <a:ext cx="11744325" cy="295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48082" y="2132856"/>
            <a:ext cx="720080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118609"/>
            <a:ext cx="648072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4149080"/>
            <a:ext cx="129614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19237"/>
            <a:ext cx="11744325" cy="3819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8508" y="4581128"/>
            <a:ext cx="7920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885950"/>
            <a:ext cx="108966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268760"/>
            <a:ext cx="11982450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429000"/>
            <a:ext cx="720080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6588" y="1196752"/>
            <a:ext cx="12068175" cy="513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3466196"/>
            <a:ext cx="7920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" y="1466850"/>
            <a:ext cx="1215390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5522" y="1772816"/>
            <a:ext cx="864096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26</Words>
  <Application>Microsoft Office PowerPoint</Application>
  <PresentationFormat>宽屏</PresentationFormat>
  <Paragraphs>26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2025-10-25T10:00:45Z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