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5761748" cy="10081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01008"/>
            <a:ext cx="1151290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145016" cy="540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67" y="1412776"/>
            <a:ext cx="1198245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4963938"/>
            <a:ext cx="864096" cy="1273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111283"/>
            <a:ext cx="3914800" cy="355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24744"/>
            <a:ext cx="7239000" cy="564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924944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89040"/>
            <a:ext cx="56166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940" y="5044111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7939" y="6083924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58215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7924" y="2348880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84984"/>
            <a:ext cx="5832648" cy="1109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923" y="4636041"/>
            <a:ext cx="9255571" cy="809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485" y="5621025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71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90582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986" y="2474281"/>
            <a:ext cx="8993633" cy="666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654" y="3279036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4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4395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061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7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29396"/>
            <a:ext cx="71723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7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88640"/>
            <a:ext cx="368617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33056"/>
            <a:ext cx="7305675" cy="280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3056" y="5877272"/>
            <a:ext cx="102634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26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728"/>
          <a:stretch/>
        </p:blipFill>
        <p:spPr>
          <a:xfrm>
            <a:off x="32336" y="1268760"/>
            <a:ext cx="11668125" cy="4304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77525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92896"/>
            <a:ext cx="928903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819975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753" y="4536567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7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21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4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8245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5301208"/>
            <a:ext cx="720081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13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586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562658"/>
            <a:ext cx="40005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3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13422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76872"/>
            <a:ext cx="7488832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151257"/>
            <a:ext cx="5184576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905734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869160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625" y="5754393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7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252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2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43112"/>
            <a:ext cx="108204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79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0204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01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67121"/>
            <a:ext cx="117729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8252"/>
          <a:stretch/>
        </p:blipFill>
        <p:spPr>
          <a:xfrm>
            <a:off x="9236910" y="3798514"/>
            <a:ext cx="292764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8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25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0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5487" b="5366"/>
          <a:stretch/>
        </p:blipFill>
        <p:spPr>
          <a:xfrm>
            <a:off x="2351584" y="535857"/>
            <a:ext cx="7042001" cy="26771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48333"/>
            <a:ext cx="6896100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356992"/>
            <a:ext cx="6552728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968412"/>
            <a:ext cx="5040560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797153"/>
            <a:ext cx="6696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061" y="5336567"/>
            <a:ext cx="4464495" cy="612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060" y="5949281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2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90181"/>
            <a:ext cx="10953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935"/>
            <a:ext cx="10910034" cy="54682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48428" y="6021288"/>
            <a:ext cx="792088" cy="54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05632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157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140968"/>
            <a:ext cx="32099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63246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92" y="1903737"/>
            <a:ext cx="55626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387" y="2726643"/>
            <a:ext cx="74676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3380884"/>
            <a:ext cx="3067050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079" y="4118754"/>
            <a:ext cx="3657600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992" y="4979760"/>
            <a:ext cx="3533775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562" y="5829641"/>
            <a:ext cx="4638675" cy="723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6992" y="2031402"/>
            <a:ext cx="5793024" cy="596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6992" y="2831829"/>
            <a:ext cx="7395995" cy="549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3387064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6992" y="4214415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3526" y="5068918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1742" y="5758063"/>
            <a:ext cx="4464495" cy="689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43050"/>
            <a:ext cx="112871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32</Words>
  <Application>Microsoft Office PowerPoint</Application>
  <PresentationFormat>宽屏</PresentationFormat>
  <Paragraphs>32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2025-10-25T07:14:43Z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