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63" r:id="rId2"/>
    <p:sldId id="302" r:id="rId3"/>
    <p:sldId id="324" r:id="rId4"/>
    <p:sldId id="354" r:id="rId5"/>
    <p:sldId id="355" r:id="rId6"/>
    <p:sldId id="326" r:id="rId7"/>
    <p:sldId id="356" r:id="rId8"/>
    <p:sldId id="357" r:id="rId9"/>
    <p:sldId id="358" r:id="rId10"/>
    <p:sldId id="359" r:id="rId11"/>
    <p:sldId id="360" r:id="rId12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6" d="100"/>
          <a:sy n="106" d="100"/>
        </p:scale>
        <p:origin x="1206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12" Type="http://schemas.openxmlformats.org/officeDocument/2006/relationships/image" Target="../media/image20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11" Type="http://schemas.openxmlformats.org/officeDocument/2006/relationships/image" Target="../media/image19.png"/><Relationship Id="rId5" Type="http://schemas.openxmlformats.org/officeDocument/2006/relationships/image" Target="../media/image13.png"/><Relationship Id="rId10" Type="http://schemas.openxmlformats.org/officeDocument/2006/relationships/image" Target="../media/image18.png"/><Relationship Id="rId4" Type="http://schemas.openxmlformats.org/officeDocument/2006/relationships/image" Target="../media/image12.png"/><Relationship Id="rId9" Type="http://schemas.openxmlformats.org/officeDocument/2006/relationships/image" Target="../media/image1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59" y="2780927"/>
            <a:ext cx="11593289" cy="8315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4175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504928" cy="54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8604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363325" cy="52863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79375" y="3212976"/>
            <a:ext cx="11147301" cy="15841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336" y="5064074"/>
            <a:ext cx="11161240" cy="16052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8996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80715"/>
          <a:stretch/>
        </p:blipFill>
        <p:spPr>
          <a:xfrm>
            <a:off x="191344" y="1196752"/>
            <a:ext cx="11658600" cy="108012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l="58347" r="-1"/>
          <a:stretch/>
        </p:blipFill>
        <p:spPr>
          <a:xfrm>
            <a:off x="290095" y="2277784"/>
            <a:ext cx="107123" cy="44862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l="58347" r="-1"/>
          <a:stretch/>
        </p:blipFill>
        <p:spPr>
          <a:xfrm>
            <a:off x="11695582" y="2268651"/>
            <a:ext cx="107123" cy="44862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7418" y="2132856"/>
            <a:ext cx="11210925" cy="5619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2190" y="2694831"/>
            <a:ext cx="11220450" cy="6381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5969" y="3212976"/>
            <a:ext cx="10067925" cy="73342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49751" y="3946401"/>
            <a:ext cx="3054361" cy="28254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1124744"/>
            <a:ext cx="11534775" cy="2857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7355" y="1394140"/>
            <a:ext cx="200025" cy="51149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742118" y="1389378"/>
            <a:ext cx="200025" cy="511492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408" y="1417284"/>
            <a:ext cx="7029450" cy="65722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32626"/>
          <a:stretch/>
        </p:blipFill>
        <p:spPr>
          <a:xfrm>
            <a:off x="7844484" y="1376980"/>
            <a:ext cx="3292076" cy="78105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3392" y="2074509"/>
            <a:ext cx="1657350" cy="63817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316137" y="2081299"/>
            <a:ext cx="7019925" cy="5715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8"/>
          <a:srcRect r="76426"/>
          <a:stretch/>
        </p:blipFill>
        <p:spPr>
          <a:xfrm>
            <a:off x="9319715" y="2052724"/>
            <a:ext cx="1672830" cy="62865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35644" y="2721168"/>
            <a:ext cx="5381625" cy="62865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10"/>
          <a:srcRect r="20435"/>
          <a:stretch/>
        </p:blipFill>
        <p:spPr>
          <a:xfrm>
            <a:off x="6017269" y="2757580"/>
            <a:ext cx="5047283" cy="56197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18778" y="3277868"/>
            <a:ext cx="1276350" cy="62865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929933" y="3342518"/>
            <a:ext cx="5562600" cy="2990850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637849" y="2151582"/>
            <a:ext cx="10354696" cy="5442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2711624" y="4164044"/>
            <a:ext cx="1944216" cy="21693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558020" y="2757140"/>
            <a:ext cx="10506531" cy="5600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656880" y="3223146"/>
            <a:ext cx="131587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5303912" y="3504676"/>
            <a:ext cx="3188621" cy="28286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0344472" y="2504018"/>
            <a:ext cx="144016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77019" y="3446128"/>
            <a:ext cx="224817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12776"/>
            <a:ext cx="11887200" cy="49434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67408" y="2504018"/>
            <a:ext cx="8640960" cy="9969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77019" y="3933056"/>
            <a:ext cx="4654885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84937" y="5479813"/>
            <a:ext cx="468052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169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0344472" y="2504018"/>
            <a:ext cx="144016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77019" y="3446128"/>
            <a:ext cx="224817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1344" y="1196752"/>
            <a:ext cx="11934825" cy="35242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16280" y="3645024"/>
            <a:ext cx="3308605" cy="3071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274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334750" cy="468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1280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07787"/>
            <a:ext cx="6543675" cy="35909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51384" y="2276872"/>
            <a:ext cx="468052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5134" y="3203248"/>
            <a:ext cx="6034922" cy="7298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1384" y="4178918"/>
            <a:ext cx="5184576" cy="6902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9216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15939"/>
            <a:ext cx="11521280" cy="53710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3196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344275" cy="49053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79376" y="2492896"/>
            <a:ext cx="7488832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3352" y="4005065"/>
            <a:ext cx="11377264" cy="23130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4353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</TotalTime>
  <Words>10</Words>
  <Application>Microsoft Office PowerPoint</Application>
  <PresentationFormat>宽屏</PresentationFormat>
  <Paragraphs>10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78</cp:revision>
  <dcterms:created xsi:type="dcterms:W3CDTF">2015-09-16T06:44:00Z</dcterms:created>
  <dcterms:modified xsi:type="dcterms:W3CDTF">2025-10-25T09:55:15Z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