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>
        <p:scale>
          <a:sx n="100" d="100"/>
          <a:sy n="100" d="100"/>
        </p:scale>
        <p:origin x="1404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6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2876550"/>
            <a:ext cx="804862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933056"/>
            <a:ext cx="47244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2222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23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4681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406677"/>
            <a:ext cx="4629150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25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38325"/>
            <a:ext cx="116395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573016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22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20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0486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14096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8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12976"/>
            <a:ext cx="459105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69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140968"/>
            <a:ext cx="33051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291173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82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573016"/>
            <a:ext cx="31813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0281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46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6395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139977"/>
            <a:ext cx="3171213" cy="2520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42900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55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284984"/>
            <a:ext cx="42386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179538"/>
            <a:ext cx="2592288" cy="601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71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5633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2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00250"/>
            <a:ext cx="11525250" cy="2857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708" y="2782970"/>
            <a:ext cx="114300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24745"/>
            <a:ext cx="10304398" cy="36724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804841"/>
            <a:ext cx="8704060" cy="18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916832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2304" y="1268760"/>
            <a:ext cx="5551869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8" y="2409332"/>
            <a:ext cx="36004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432" y="3068960"/>
            <a:ext cx="6290639" cy="492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860" y="3622332"/>
            <a:ext cx="5886171" cy="59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0390" y="4235327"/>
            <a:ext cx="4149466" cy="561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3492" y="4833156"/>
            <a:ext cx="8344836" cy="547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392" y="5536478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0489" y="6110878"/>
            <a:ext cx="3565309" cy="63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4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0" y="1196752"/>
            <a:ext cx="115347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02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5223"/>
          <a:stretch/>
        </p:blipFill>
        <p:spPr>
          <a:xfrm>
            <a:off x="335360" y="1412776"/>
            <a:ext cx="4938911" cy="2809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44125"/>
          <a:stretch/>
        </p:blipFill>
        <p:spPr>
          <a:xfrm>
            <a:off x="5663952" y="2276872"/>
            <a:ext cx="5527863" cy="25202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03912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101" y="2307884"/>
            <a:ext cx="5919564" cy="20572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5719" y="2924943"/>
            <a:ext cx="5162382" cy="1297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34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538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37112"/>
            <a:ext cx="6408712" cy="2157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62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780928"/>
            <a:ext cx="45339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65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82613"/>
            <a:ext cx="1082992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221088"/>
            <a:ext cx="23622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98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73247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429000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149080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858024"/>
            <a:ext cx="5904656" cy="731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905" y="5589239"/>
            <a:ext cx="7053163" cy="938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96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5443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077072"/>
            <a:ext cx="2483643" cy="260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5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8549"/>
          <a:stretch/>
        </p:blipFill>
        <p:spPr>
          <a:xfrm>
            <a:off x="551384" y="1196753"/>
            <a:ext cx="10925175" cy="15121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42033"/>
          <a:stretch/>
        </p:blipFill>
        <p:spPr>
          <a:xfrm>
            <a:off x="2567608" y="2769065"/>
            <a:ext cx="3456384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7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3945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717032"/>
            <a:ext cx="25050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89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62087"/>
            <a:ext cx="11544300" cy="39338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848528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540" y="32243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180743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75608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212976"/>
            <a:ext cx="2808312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6093296"/>
            <a:ext cx="74888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3212976"/>
            <a:ext cx="3024336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44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00250"/>
            <a:ext cx="115347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47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828800"/>
            <a:ext cx="106013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9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490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732"/>
          <a:stretch/>
        </p:blipFill>
        <p:spPr>
          <a:xfrm>
            <a:off x="143719" y="3508276"/>
            <a:ext cx="11144250" cy="218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53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775"/>
            <a:ext cx="110775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3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38300"/>
            <a:ext cx="110394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638300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2849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42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612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57" y="5086989"/>
            <a:ext cx="6486525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923962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11592"/>
            <a:ext cx="41044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246887"/>
            <a:ext cx="5544616" cy="860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8700" y="5170119"/>
            <a:ext cx="30770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880497"/>
            <a:ext cx="63396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15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412776"/>
            <a:ext cx="109728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96952"/>
            <a:ext cx="59766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79154"/>
            <a:ext cx="2808312" cy="541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89762"/>
            <a:ext cx="6120680" cy="911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8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725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374441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12976"/>
            <a:ext cx="237626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256174"/>
            <a:ext cx="3600400" cy="5409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066" y="5084266"/>
            <a:ext cx="4309789" cy="504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921" y="5739308"/>
            <a:ext cx="8829005" cy="570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3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47862"/>
            <a:ext cx="116300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76412"/>
            <a:ext cx="116967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6850"/>
            <a:ext cx="116490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40868"/>
            <a:ext cx="110680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59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68760"/>
            <a:ext cx="115919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72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2025-10-25T14:05:38Z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