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852936"/>
            <a:ext cx="10647759" cy="895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047875"/>
            <a:ext cx="105822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86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65913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20888"/>
            <a:ext cx="460851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12976"/>
            <a:ext cx="496855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752" y="4005064"/>
            <a:ext cx="6484359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177086"/>
            <a:ext cx="2304256" cy="988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82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98202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20888"/>
            <a:ext cx="352839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300828"/>
            <a:ext cx="2880320" cy="776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363100"/>
            <a:ext cx="10009112" cy="866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307146"/>
            <a:ext cx="3312368" cy="786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26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7" y="1196752"/>
            <a:ext cx="10513168" cy="8920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893355"/>
            <a:ext cx="7128792" cy="7833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1954" y="2488671"/>
            <a:ext cx="8671049" cy="12287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3472" y="3635805"/>
            <a:ext cx="7704856" cy="7190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7860" y="4322913"/>
            <a:ext cx="5524561" cy="10336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15480" y="5390217"/>
            <a:ext cx="4320481" cy="5557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43472" y="5945963"/>
            <a:ext cx="6929792" cy="7312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41954" y="2564904"/>
            <a:ext cx="8886494" cy="1026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43472" y="3675657"/>
            <a:ext cx="7848872" cy="6136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43472" y="4322913"/>
            <a:ext cx="5616624" cy="985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43472" y="5423479"/>
            <a:ext cx="4536504" cy="55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37322" y="6012845"/>
            <a:ext cx="7550966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109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96752"/>
            <a:ext cx="82391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279" y="2276872"/>
            <a:ext cx="8208229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014" y="3412704"/>
            <a:ext cx="6202065" cy="1528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023670"/>
            <a:ext cx="3312368" cy="853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014" y="6013755"/>
            <a:ext cx="8176494" cy="742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196752"/>
            <a:ext cx="380047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984224"/>
            <a:ext cx="53625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471" y="2564904"/>
            <a:ext cx="2819400" cy="971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3284984"/>
            <a:ext cx="8753475" cy="1123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2166" y="4253086"/>
            <a:ext cx="2886075" cy="1162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1384" y="5348509"/>
            <a:ext cx="6734175" cy="11906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7304" y="1960002"/>
            <a:ext cx="5874759" cy="604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1" y="2560122"/>
            <a:ext cx="2974849" cy="897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3390" y="3313511"/>
            <a:ext cx="9001001" cy="1018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4064" y="4253086"/>
            <a:ext cx="3217679" cy="1162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2166" y="5454650"/>
            <a:ext cx="6607970" cy="928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1918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649605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365104"/>
            <a:ext cx="3238500" cy="1038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5403329"/>
            <a:ext cx="10077450" cy="1219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7546" y="2319042"/>
            <a:ext cx="5828493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145904"/>
            <a:ext cx="6264696" cy="121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266903"/>
            <a:ext cx="3382516" cy="1136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7020" y="5486103"/>
            <a:ext cx="10355523" cy="1255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947862"/>
            <a:ext cx="110299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20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7877175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017661"/>
            <a:ext cx="9667875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8448" y="2115166"/>
            <a:ext cx="981075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2817761"/>
            <a:ext cx="5514975" cy="1371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216" y="4202267"/>
            <a:ext cx="7896225" cy="1714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55538" y="2004755"/>
            <a:ext cx="10725037" cy="662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2782717"/>
            <a:ext cx="5832648" cy="1419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1384" y="4271608"/>
            <a:ext cx="3240360" cy="813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376" y="5239732"/>
            <a:ext cx="8136904" cy="853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09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2025-10-24T10:47:47Z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