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7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942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495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2867025"/>
            <a:ext cx="7848600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8717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385915"/>
            <a:ext cx="4457700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932584"/>
            <a:ext cx="576064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50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47762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720" y="4128298"/>
            <a:ext cx="3024336" cy="27297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852936"/>
            <a:ext cx="576064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720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448925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547305"/>
            <a:ext cx="3219450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2852936"/>
            <a:ext cx="64807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80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4012"/>
            <a:ext cx="116490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4653136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19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58240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9976" y="4077072"/>
            <a:ext cx="3581400" cy="1914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2060848"/>
            <a:ext cx="576064" cy="945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4221088"/>
            <a:ext cx="1440160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50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72875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645024"/>
            <a:ext cx="294322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539872"/>
            <a:ext cx="576064" cy="817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31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00200"/>
            <a:ext cx="115728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50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0775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420888"/>
            <a:ext cx="1152128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19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73437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437112"/>
            <a:ext cx="540060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5685457"/>
            <a:ext cx="1800200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19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5728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96952"/>
            <a:ext cx="640871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823405"/>
            <a:ext cx="7560840" cy="757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953054"/>
            <a:ext cx="6480720" cy="915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37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38362"/>
            <a:ext cx="11506200" cy="25812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780928"/>
            <a:ext cx="11430000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85912"/>
            <a:ext cx="1158240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272087"/>
            <a:ext cx="34766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18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3837" y="1781175"/>
            <a:ext cx="41243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52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68865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76872"/>
            <a:ext cx="640871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009751"/>
            <a:ext cx="640871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2269" y="3636292"/>
            <a:ext cx="640871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9664" y="4316002"/>
            <a:ext cx="640871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042483"/>
            <a:ext cx="640871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15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24744"/>
            <a:ext cx="11477625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4884" y="4221088"/>
            <a:ext cx="3838575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3645024"/>
            <a:ext cx="1296144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570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64865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20888"/>
            <a:ext cx="648072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306" y="3616077"/>
            <a:ext cx="6441813" cy="821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554" y="4547629"/>
            <a:ext cx="640871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90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789040"/>
            <a:ext cx="36671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95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020425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8267"/>
          <a:stretch/>
        </p:blipFill>
        <p:spPr>
          <a:xfrm>
            <a:off x="479376" y="2708920"/>
            <a:ext cx="5181600" cy="33957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676" y="5877272"/>
            <a:ext cx="5067300" cy="828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11824" y="1196752"/>
            <a:ext cx="792088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1196751"/>
            <a:ext cx="792088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2676" y="2708920"/>
            <a:ext cx="3415091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3426775"/>
            <a:ext cx="4104456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4186" y="3993908"/>
            <a:ext cx="2357477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4446" y="4724075"/>
            <a:ext cx="5021514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5400" y="5397606"/>
            <a:ext cx="2304256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1570" y="5954862"/>
            <a:ext cx="5059406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26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84391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04864"/>
            <a:ext cx="3312368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059459"/>
            <a:ext cx="352839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368" y="3808351"/>
            <a:ext cx="8629967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67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636912"/>
            <a:ext cx="109823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04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9537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88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28762"/>
            <a:ext cx="116871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28762"/>
            <a:ext cx="576064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3933056"/>
            <a:ext cx="576064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183" r="48810"/>
          <a:stretch/>
        </p:blipFill>
        <p:spPr>
          <a:xfrm>
            <a:off x="1631504" y="1124744"/>
            <a:ext cx="5112568" cy="474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78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3286125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450110"/>
            <a:ext cx="3571875" cy="1200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888" y="1264553"/>
            <a:ext cx="3714750" cy="3752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3872" y="1397893"/>
            <a:ext cx="3590925" cy="34861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67659" y="4487307"/>
            <a:ext cx="3466910" cy="567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6709" y="5097150"/>
            <a:ext cx="3466910" cy="567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89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83058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132856"/>
            <a:ext cx="388843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212976"/>
            <a:ext cx="6768752" cy="6770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6878" y="3889995"/>
            <a:ext cx="2878801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602824"/>
            <a:ext cx="7704856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373216"/>
            <a:ext cx="6480720" cy="8390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8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24744"/>
            <a:ext cx="98583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564904"/>
            <a:ext cx="9793088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230166"/>
            <a:ext cx="4896544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30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933056"/>
            <a:ext cx="792088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3666554"/>
            <a:ext cx="792088" cy="986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5157192"/>
            <a:ext cx="792088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889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14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102893"/>
            <a:ext cx="112109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24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3157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0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8604323" cy="55446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052736"/>
            <a:ext cx="5191125" cy="21431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088" y="908720"/>
            <a:ext cx="4536504" cy="273831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07368" y="2011374"/>
            <a:ext cx="4824536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376" y="2544730"/>
            <a:ext cx="5616624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7368" y="3293757"/>
            <a:ext cx="6552728" cy="10958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9376" y="4414782"/>
            <a:ext cx="4824536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5163809"/>
            <a:ext cx="566395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91344" y="5876199"/>
            <a:ext cx="8712968" cy="7931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09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0753725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132856"/>
            <a:ext cx="3619500" cy="2200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5609057"/>
            <a:ext cx="2019300" cy="609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5707" y="2034669"/>
            <a:ext cx="3476625" cy="21717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35360" y="2124477"/>
            <a:ext cx="2376264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376" y="2780928"/>
            <a:ext cx="2664296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9376" y="3449625"/>
            <a:ext cx="532859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5360" y="3981424"/>
            <a:ext cx="3024336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5360" y="4826100"/>
            <a:ext cx="5472608" cy="703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79376" y="5684409"/>
            <a:ext cx="2376264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77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251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04864"/>
            <a:ext cx="5544616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1988" y="2852936"/>
            <a:ext cx="10928587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484752"/>
            <a:ext cx="2592288" cy="952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650994"/>
            <a:ext cx="4392488" cy="866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702167"/>
            <a:ext cx="5400600" cy="8594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11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9525" cy="3562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7688" y="4457700"/>
            <a:ext cx="3943350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852936"/>
            <a:ext cx="576064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53825" cy="2647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293096"/>
            <a:ext cx="3390900" cy="1495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2743722"/>
            <a:ext cx="576064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b="68812"/>
          <a:stretch/>
        </p:blipFill>
        <p:spPr>
          <a:xfrm>
            <a:off x="191344" y="1556792"/>
            <a:ext cx="11591925" cy="19101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772816"/>
            <a:ext cx="576064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81125"/>
            <a:ext cx="114204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92896"/>
            <a:ext cx="576064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563350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52204"/>
            <a:ext cx="576064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42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7808" y="4419600"/>
            <a:ext cx="2466975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765524"/>
            <a:ext cx="576064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4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</Words>
  <Application>Microsoft Office PowerPoint</Application>
  <PresentationFormat>宽屏</PresentationFormat>
  <Paragraphs>1</Paragraphs>
  <Slides>39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2025-10-25T13:59:06Z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