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814637"/>
            <a:ext cx="752475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102584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708920"/>
            <a:ext cx="5867400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3140968"/>
            <a:ext cx="4229100" cy="259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53682" y="2742062"/>
            <a:ext cx="714326" cy="1263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06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943" y="2104329"/>
            <a:ext cx="103632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43" y="2805380"/>
            <a:ext cx="1034415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2475" y="3587913"/>
            <a:ext cx="473392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008" y="3717032"/>
            <a:ext cx="50006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3752" y="3705715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84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54959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463867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534" y="2742828"/>
            <a:ext cx="46767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008" y="836712"/>
            <a:ext cx="5724525" cy="260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8983" y="3518044"/>
            <a:ext cx="10391775" cy="809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758" y="4293260"/>
            <a:ext cx="10287000" cy="80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5508" y="5157192"/>
            <a:ext cx="10487025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7759" y="5928654"/>
            <a:ext cx="9248775" cy="819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896200" y="5992584"/>
            <a:ext cx="115212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8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2299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19504"/>
            <a:ext cx="102012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4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340768"/>
            <a:ext cx="9652901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2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7337"/>
            <a:ext cx="112014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9725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834" y="2132856"/>
            <a:ext cx="815846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40968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06492"/>
            <a:ext cx="3456384" cy="105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63993"/>
            <a:ext cx="7560840" cy="94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5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991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2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09112" cy="527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1245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07518"/>
            <a:ext cx="68199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00" y="2679799"/>
            <a:ext cx="55149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384249"/>
            <a:ext cx="76676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301" y="4061490"/>
            <a:ext cx="35528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301" y="4644283"/>
            <a:ext cx="6838950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360" y="5315332"/>
            <a:ext cx="10086975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2335" y="5353432"/>
            <a:ext cx="1171575" cy="657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360" y="6058312"/>
            <a:ext cx="9353550" cy="638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29872" y="945204"/>
            <a:ext cx="2142223" cy="41264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2"/>
          <a:srcRect l="64848"/>
          <a:stretch/>
        </p:blipFill>
        <p:spPr>
          <a:xfrm>
            <a:off x="8317186" y="998734"/>
            <a:ext cx="1964629" cy="440301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74301" y="1999603"/>
            <a:ext cx="698956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3845" y="2758768"/>
            <a:ext cx="698956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3200" y="3440021"/>
            <a:ext cx="7486152" cy="60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3646" y="4097972"/>
            <a:ext cx="698956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3844" y="4741098"/>
            <a:ext cx="6989569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5403703"/>
            <a:ext cx="11593910" cy="55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23844" y="6114252"/>
            <a:ext cx="9265066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86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3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61048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7" y="1196752"/>
            <a:ext cx="966207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4770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0" y="1771748"/>
            <a:ext cx="36099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87" y="2373562"/>
            <a:ext cx="29051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216" y="2944861"/>
            <a:ext cx="36671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214" y="3487832"/>
            <a:ext cx="336232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984" y="3969344"/>
            <a:ext cx="6219825" cy="1085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257" y="4824335"/>
            <a:ext cx="3124200" cy="1266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580" y="6080693"/>
            <a:ext cx="5029200" cy="752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64152" y="1280406"/>
            <a:ext cx="3705225" cy="44481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/>
          <a:srcRect l="15944"/>
          <a:stretch/>
        </p:blipFill>
        <p:spPr>
          <a:xfrm>
            <a:off x="7464152" y="1310632"/>
            <a:ext cx="4212112" cy="478052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30181" y="1761524"/>
            <a:ext cx="5056668" cy="580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4309" y="2224439"/>
            <a:ext cx="5056668" cy="719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1180" y="2786706"/>
            <a:ext cx="5056668" cy="719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0181" y="3501851"/>
            <a:ext cx="5056668" cy="719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61136" y="3969344"/>
            <a:ext cx="6542975" cy="947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5460" y="4938866"/>
            <a:ext cx="5070319" cy="1102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9292" y="6054300"/>
            <a:ext cx="5056668" cy="719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41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2966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0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2870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005064"/>
            <a:ext cx="42767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410825" cy="458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610" y="1484784"/>
            <a:ext cx="61817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69" y="3228471"/>
            <a:ext cx="3941068" cy="776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089" y="4149080"/>
            <a:ext cx="3941068" cy="776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060886"/>
            <a:ext cx="8064896" cy="1320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9145016" cy="56270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66" y="3487790"/>
            <a:ext cx="8618278" cy="661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7112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25196"/>
            <a:ext cx="3096344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31708"/>
            <a:ext cx="4176464" cy="70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27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01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09120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77072"/>
            <a:ext cx="835342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48680"/>
            <a:ext cx="37909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3061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3977729"/>
            <a:ext cx="6326503" cy="21002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72960"/>
          <a:stretch/>
        </p:blipFill>
        <p:spPr>
          <a:xfrm>
            <a:off x="710009" y="4094410"/>
            <a:ext cx="2289647" cy="186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2005" y="4168552"/>
            <a:ext cx="2838450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3455245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442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920286"/>
            <a:ext cx="16383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6015536"/>
            <a:ext cx="15716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1133" y="6001248"/>
            <a:ext cx="40100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272" y="5998565"/>
            <a:ext cx="3181350" cy="81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0456" y="2492896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1112520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25" y="5257800"/>
            <a:ext cx="10620375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455785"/>
            <a:ext cx="802978" cy="52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53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0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2562"/>
            <a:ext cx="11125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5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2025-10-25T14:41:10Z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