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933700"/>
            <a:ext cx="92011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72" r="1951"/>
          <a:stretch/>
        </p:blipFill>
        <p:spPr>
          <a:xfrm>
            <a:off x="191344" y="1412776"/>
            <a:ext cx="11737304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1733550"/>
            <a:ext cx="45243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70770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949280"/>
            <a:ext cx="7410450" cy="600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5406" y="2204864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064992"/>
            <a:ext cx="4968552" cy="580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857080"/>
            <a:ext cx="4896544" cy="1129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571" y="5298618"/>
            <a:ext cx="4896544" cy="531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5406" y="6033293"/>
            <a:ext cx="7468786" cy="635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081120" cy="55454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6021288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1376362"/>
            <a:ext cx="47910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89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017224" cy="556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97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412776"/>
            <a:ext cx="1151572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8071" y="4474650"/>
            <a:ext cx="792088" cy="511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50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299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8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0540590" cy="5544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60212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6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190"/>
          <a:stretch/>
        </p:blipFill>
        <p:spPr>
          <a:xfrm>
            <a:off x="263352" y="1214050"/>
            <a:ext cx="11785202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250"/>
          <a:stretch/>
        </p:blipFill>
        <p:spPr>
          <a:xfrm>
            <a:off x="5015880" y="4653136"/>
            <a:ext cx="2928635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7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89032" cy="54149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551723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412776"/>
            <a:ext cx="717232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492896"/>
            <a:ext cx="51845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14353"/>
            <a:ext cx="55446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200" y="4135810"/>
            <a:ext cx="4896544" cy="474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1" y="4973332"/>
            <a:ext cx="6740277" cy="1106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66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7572375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708920"/>
            <a:ext cx="712879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73016"/>
            <a:ext cx="50405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9940" y="5085184"/>
            <a:ext cx="489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7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376"/>
          <a:stretch/>
        </p:blipFill>
        <p:spPr>
          <a:xfrm>
            <a:off x="47328" y="1268760"/>
            <a:ext cx="11925300" cy="52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0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937"/>
          <a:stretch/>
        </p:blipFill>
        <p:spPr>
          <a:xfrm>
            <a:off x="358889" y="1444711"/>
            <a:ext cx="10937751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21" y="4005064"/>
            <a:ext cx="109251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15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99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589639"/>
            <a:ext cx="5001150" cy="33970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2630" y="3288142"/>
            <a:ext cx="5519353" cy="532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2" y="4128410"/>
            <a:ext cx="4896544" cy="532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9811" y="4987518"/>
            <a:ext cx="4896544" cy="532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3352" y="5871286"/>
            <a:ext cx="4896544" cy="532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60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780928"/>
            <a:ext cx="95050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645024"/>
            <a:ext cx="64807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957" y="5132914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6128" y="5920058"/>
            <a:ext cx="5621879" cy="533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80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770"/>
          <a:stretch/>
        </p:blipFill>
        <p:spPr>
          <a:xfrm>
            <a:off x="119336" y="1196752"/>
            <a:ext cx="11820525" cy="504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3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99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77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814" y="1124744"/>
            <a:ext cx="1091565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340768"/>
            <a:ext cx="4802919" cy="473984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5400" y="2132856"/>
            <a:ext cx="4896544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400" y="2924944"/>
            <a:ext cx="60486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5400" y="4420644"/>
            <a:ext cx="4896544" cy="664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5400" y="5220419"/>
            <a:ext cx="4896544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3352" y="6080609"/>
            <a:ext cx="4896544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2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9705975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852936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654772"/>
            <a:ext cx="9001000" cy="1070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941169"/>
            <a:ext cx="8280920" cy="1243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89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253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02957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1" y="2924944"/>
            <a:ext cx="7669535" cy="879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7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9093"/>
            <a:ext cx="11477625" cy="2609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726823"/>
            <a:ext cx="4724400" cy="3076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0456" y="227489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253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1781175"/>
            <a:ext cx="56197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98298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492896"/>
            <a:ext cx="489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212975"/>
            <a:ext cx="5688632" cy="1181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82734"/>
            <a:ext cx="4896544" cy="546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824" y="5517904"/>
            <a:ext cx="9288591" cy="648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89672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111" y="4024621"/>
            <a:ext cx="1141095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637" y="5851544"/>
            <a:ext cx="112966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7299"/>
          <a:stretch/>
        </p:blipFill>
        <p:spPr>
          <a:xfrm>
            <a:off x="263352" y="1340768"/>
            <a:ext cx="11544300" cy="24928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717032"/>
            <a:ext cx="3183286" cy="30013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3402" y="22991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31</Words>
  <Application>Microsoft Office PowerPoint</Application>
  <PresentationFormat>宽屏</PresentationFormat>
  <Paragraphs>31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2025-10-25T11:54:13Z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