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8" r:id="rId23"/>
    <p:sldId id="379" r:id="rId24"/>
    <p:sldId id="380" r:id="rId25"/>
    <p:sldId id="372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789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132856"/>
            <a:ext cx="6274560" cy="9338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501008"/>
            <a:ext cx="11770742" cy="86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877675" cy="528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5805264"/>
            <a:ext cx="6689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124744"/>
            <a:ext cx="447675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753769"/>
            <a:ext cx="976312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09700"/>
            <a:ext cx="11744325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20" y="3291196"/>
            <a:ext cx="2857500" cy="339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64152" y="3717032"/>
            <a:ext cx="648073" cy="12696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196752"/>
            <a:ext cx="1221105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499456"/>
            <a:ext cx="11049000" cy="1457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2934" y="4940086"/>
            <a:ext cx="6689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836712"/>
            <a:ext cx="300990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020" y="4581128"/>
            <a:ext cx="101155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01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7907"/>
          <a:stretch/>
        </p:blipFill>
        <p:spPr>
          <a:xfrm>
            <a:off x="119336" y="1124744"/>
            <a:ext cx="12011025" cy="2880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0011" y="3933056"/>
            <a:ext cx="2860681" cy="27363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973122"/>
            <a:ext cx="2085975" cy="14954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3992" y="3933056"/>
            <a:ext cx="2019300" cy="1343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1464" y="5468547"/>
            <a:ext cx="1447800" cy="13239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1232" y="5303093"/>
            <a:ext cx="1752600" cy="14382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683633" y="3255383"/>
            <a:ext cx="6689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58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268760"/>
            <a:ext cx="1195387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38592"/>
            <a:ext cx="5362575" cy="1914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3233" y="2033617"/>
            <a:ext cx="39624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84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70770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412205"/>
            <a:ext cx="69532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2045618"/>
            <a:ext cx="649605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2679030"/>
            <a:ext cx="7581900" cy="1104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360" y="3783930"/>
            <a:ext cx="6905625" cy="1009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360" y="4790477"/>
            <a:ext cx="8134350" cy="838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360" y="5733256"/>
            <a:ext cx="4010025" cy="6096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35360" y="2058943"/>
            <a:ext cx="63520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368" y="2721893"/>
            <a:ext cx="7509892" cy="975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07368" y="3826793"/>
            <a:ext cx="6789043" cy="93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6273" y="4898159"/>
            <a:ext cx="8117999" cy="664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3811" y="5800127"/>
            <a:ext cx="39860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9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8961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983135"/>
            <a:ext cx="7753350" cy="104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140968"/>
            <a:ext cx="6810375" cy="1000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4153579"/>
            <a:ext cx="9382125" cy="1314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416" y="5468029"/>
            <a:ext cx="5248275" cy="1266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24273" y="1340768"/>
            <a:ext cx="2906504" cy="25922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82684" y="980728"/>
            <a:ext cx="3389682" cy="309634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95400" y="1968417"/>
            <a:ext cx="7609334" cy="1062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79400" y="3105829"/>
            <a:ext cx="6928767" cy="1035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4187" y="4216037"/>
            <a:ext cx="9363338" cy="1264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9376" y="5542973"/>
            <a:ext cx="6408712" cy="1047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14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75385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504117"/>
            <a:ext cx="5695950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197"/>
          <a:stretch/>
        </p:blipFill>
        <p:spPr>
          <a:xfrm>
            <a:off x="7829755" y="3629819"/>
            <a:ext cx="3522829" cy="3086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19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775" y="1126604"/>
            <a:ext cx="1208722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4365104"/>
            <a:ext cx="2947185" cy="2376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/>
          <a:srcRect l="2384" t="11105" r="82232" b="8571"/>
          <a:stretch/>
        </p:blipFill>
        <p:spPr>
          <a:xfrm>
            <a:off x="911424" y="4149080"/>
            <a:ext cx="1512168" cy="12241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/>
          <a:srcRect t="11441" b="8981"/>
          <a:stretch/>
        </p:blipFill>
        <p:spPr>
          <a:xfrm>
            <a:off x="5087888" y="4185083"/>
            <a:ext cx="1552575" cy="11521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/>
          <a:srcRect t="6495" b="11923"/>
          <a:stretch/>
        </p:blipFill>
        <p:spPr>
          <a:xfrm>
            <a:off x="843595" y="5445224"/>
            <a:ext cx="1647825" cy="10801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08367" y="5445224"/>
            <a:ext cx="1438275" cy="1209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920536" y="3577288"/>
            <a:ext cx="6689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096125" cy="5114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2492896"/>
            <a:ext cx="489654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898230"/>
            <a:ext cx="5544616" cy="610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906342"/>
            <a:ext cx="5832648" cy="610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811327"/>
            <a:ext cx="6926346" cy="644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5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8572500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564904"/>
            <a:ext cx="82844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73016"/>
            <a:ext cx="82844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81128"/>
            <a:ext cx="82844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26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7296927" cy="5400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700808"/>
            <a:ext cx="3657600" cy="3600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5197"/>
          <a:stretch/>
        </p:blipFill>
        <p:spPr>
          <a:xfrm>
            <a:off x="8040217" y="1957978"/>
            <a:ext cx="3686158" cy="319921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79376" y="2276872"/>
            <a:ext cx="820891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2" y="3623079"/>
            <a:ext cx="684076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391" y="4769902"/>
            <a:ext cx="7296753" cy="1899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53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95412"/>
            <a:ext cx="1178242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394705"/>
            <a:ext cx="42672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17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442" y="1340768"/>
            <a:ext cx="10944225" cy="418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3926" y="1556792"/>
            <a:ext cx="4267200" cy="2362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8456" y="2459022"/>
            <a:ext cx="4843448" cy="825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8447" y="3431505"/>
            <a:ext cx="4843448" cy="825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0294" y="4403238"/>
            <a:ext cx="8472010" cy="1265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08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889" y="1412776"/>
            <a:ext cx="10801350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564904"/>
            <a:ext cx="82844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186" y="3623774"/>
            <a:ext cx="82844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v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4682644"/>
            <a:ext cx="8284468" cy="1187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91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509712"/>
            <a:ext cx="11963400" cy="3838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7062" y="4725144"/>
            <a:ext cx="6689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494894"/>
            <a:ext cx="4543425" cy="2543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23293"/>
            <a:ext cx="1016317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229059"/>
            <a:ext cx="11830050" cy="3733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509119"/>
            <a:ext cx="2160240" cy="23278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37418" y="3462004"/>
            <a:ext cx="802598" cy="1191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0457" y="3462003"/>
            <a:ext cx="648072" cy="1191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7" y="1268760"/>
            <a:ext cx="1197292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3933" b="2751"/>
          <a:stretch/>
        </p:blipFill>
        <p:spPr>
          <a:xfrm>
            <a:off x="4007768" y="3861048"/>
            <a:ext cx="3356753" cy="28083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91250" y="2996952"/>
            <a:ext cx="6689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2649818"/>
            <a:ext cx="1656184" cy="1211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5" y="1196752"/>
            <a:ext cx="11525681" cy="53285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69431" y="4145623"/>
            <a:ext cx="6689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85862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495" y="1991754"/>
            <a:ext cx="11772900" cy="2009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3815" y="2810905"/>
            <a:ext cx="4286362" cy="26626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923" y="5514976"/>
            <a:ext cx="9766597" cy="130159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2556" y="3321323"/>
            <a:ext cx="6689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352" y="2060848"/>
            <a:ext cx="10106025" cy="117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9820" y="2987630"/>
            <a:ext cx="209550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4318" y="2987630"/>
            <a:ext cx="4616379" cy="28896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408" y="3204080"/>
            <a:ext cx="1524000" cy="1190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94302" y="3492455"/>
            <a:ext cx="1133475" cy="723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6592" y="4581128"/>
            <a:ext cx="1762125" cy="11144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/>
          <a:srcRect l="11118" t="13109" r="11059" b="-1796"/>
          <a:stretch/>
        </p:blipFill>
        <p:spPr>
          <a:xfrm>
            <a:off x="3912149" y="4615005"/>
            <a:ext cx="1512169" cy="146140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734765" y="3196659"/>
            <a:ext cx="6689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28</Words>
  <Application>Microsoft Office PowerPoint</Application>
  <PresentationFormat>宽屏</PresentationFormat>
  <Paragraphs>28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2025-10-25T12:47:53Z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