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9" r:id="rId10"/>
    <p:sldId id="358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3" r:id="rId34"/>
    <p:sldId id="384" r:id="rId35"/>
    <p:sldId id="385" r:id="rId36"/>
    <p:sldId id="386" r:id="rId37"/>
    <p:sldId id="387" r:id="rId38"/>
    <p:sldId id="389" r:id="rId39"/>
    <p:sldId id="388" r:id="rId40"/>
    <p:sldId id="390" r:id="rId41"/>
    <p:sldId id="391" r:id="rId42"/>
    <p:sldId id="392" r:id="rId43"/>
    <p:sldId id="393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4775" y="2776537"/>
            <a:ext cx="4362450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515100" cy="541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204864"/>
            <a:ext cx="410445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861048"/>
            <a:ext cx="6227068" cy="1125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184424"/>
            <a:ext cx="2304256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6066385"/>
            <a:ext cx="2160240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2106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969564"/>
            <a:ext cx="687705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564904"/>
            <a:ext cx="5095875" cy="1133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666730"/>
            <a:ext cx="5534025" cy="1162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683" y="4626467"/>
            <a:ext cx="2552700" cy="1143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/>
          <a:srcRect b="9208"/>
          <a:stretch/>
        </p:blipFill>
        <p:spPr>
          <a:xfrm>
            <a:off x="479376" y="5755503"/>
            <a:ext cx="2647950" cy="98586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07683" y="1994579"/>
            <a:ext cx="7072493" cy="534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7683" y="2679915"/>
            <a:ext cx="5056269" cy="974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3575" y="3741980"/>
            <a:ext cx="5309826" cy="986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9336" y="4680867"/>
            <a:ext cx="5056269" cy="974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5777304"/>
            <a:ext cx="5056269" cy="974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858625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76806" y="5589240"/>
            <a:ext cx="785629" cy="585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4149080"/>
            <a:ext cx="89535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558862"/>
            <a:ext cx="44005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09712"/>
            <a:ext cx="11877675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3645024"/>
            <a:ext cx="360040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81128"/>
            <a:ext cx="360040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49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1928812"/>
            <a:ext cx="37338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29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71625"/>
            <a:ext cx="118395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0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3" y="332657"/>
            <a:ext cx="2256428" cy="35283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861049"/>
            <a:ext cx="11306175" cy="175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5733256"/>
            <a:ext cx="34671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5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79145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276872"/>
            <a:ext cx="756084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284984"/>
            <a:ext cx="7647434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7938" y="4146806"/>
            <a:ext cx="360040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3300" y="5081773"/>
            <a:ext cx="4720612" cy="651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6020173"/>
            <a:ext cx="4752528" cy="601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7848600" cy="117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4864"/>
            <a:ext cx="4829175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819226"/>
            <a:ext cx="5286375" cy="1114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789040"/>
            <a:ext cx="3695700" cy="771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4653271"/>
            <a:ext cx="4467225" cy="666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376" y="5320021"/>
            <a:ext cx="4305300" cy="723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9216" y="6075729"/>
            <a:ext cx="4067175" cy="6667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76748" y="2214157"/>
            <a:ext cx="4927163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351" y="2909482"/>
            <a:ext cx="5430391" cy="927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7368" y="3908301"/>
            <a:ext cx="3888432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9216" y="4659416"/>
            <a:ext cx="430546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9704" y="5316273"/>
            <a:ext cx="4344972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3756" y="6137410"/>
            <a:ext cx="4152083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92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376"/>
          <a:stretch/>
        </p:blipFill>
        <p:spPr>
          <a:xfrm>
            <a:off x="191344" y="1412776"/>
            <a:ext cx="11837293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013176"/>
            <a:ext cx="720081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207"/>
          <a:stretch/>
        </p:blipFill>
        <p:spPr>
          <a:xfrm>
            <a:off x="263352" y="1340768"/>
            <a:ext cx="11781284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0692" y="5473923"/>
            <a:ext cx="504056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85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491095"/>
            <a:ext cx="4400550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970952"/>
            <a:ext cx="10839450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58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59" y="1412776"/>
            <a:ext cx="118967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88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2919025"/>
            <a:ext cx="39719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372" y="1124744"/>
            <a:ext cx="11144250" cy="3124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11624" y="3429000"/>
            <a:ext cx="911590" cy="504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62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967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52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534" y="1196752"/>
            <a:ext cx="1106805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933056"/>
            <a:ext cx="4002129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16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" r="35313" b="12922"/>
          <a:stretch/>
        </p:blipFill>
        <p:spPr>
          <a:xfrm>
            <a:off x="191344" y="1124745"/>
            <a:ext cx="7128792" cy="47525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687" t="3959" b="12922"/>
          <a:stretch/>
        </p:blipFill>
        <p:spPr>
          <a:xfrm>
            <a:off x="8256240" y="1249125"/>
            <a:ext cx="2592288" cy="30218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8397"/>
          <a:stretch/>
        </p:blipFill>
        <p:spPr>
          <a:xfrm>
            <a:off x="183727" y="5877273"/>
            <a:ext cx="11020425" cy="6332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641" y="1261446"/>
            <a:ext cx="4591422" cy="297398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79376" y="4761614"/>
            <a:ext cx="2880320" cy="82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1344" y="5912812"/>
            <a:ext cx="8928992" cy="597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71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077200" cy="532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924944"/>
            <a:ext cx="820891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366902"/>
            <a:ext cx="7056784" cy="1150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0116" y="5788703"/>
            <a:ext cx="5827892" cy="736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81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9481350" cy="54726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5373217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06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640"/>
          <a:stretch/>
        </p:blipFill>
        <p:spPr>
          <a:xfrm>
            <a:off x="191344" y="1340768"/>
            <a:ext cx="11842352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2556" y="4757283"/>
            <a:ext cx="792088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71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895475"/>
            <a:ext cx="10753725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836712"/>
            <a:ext cx="523875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065710"/>
            <a:ext cx="75057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30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11915775" cy="532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4690675"/>
            <a:ext cx="2952328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661248"/>
            <a:ext cx="2304256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72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779158"/>
            <a:ext cx="45529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6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104762"/>
            <a:ext cx="37909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77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4017"/>
          <a:stretch/>
        </p:blipFill>
        <p:spPr>
          <a:xfrm>
            <a:off x="407368" y="1412776"/>
            <a:ext cx="4724400" cy="44220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420889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284" y="3394796"/>
            <a:ext cx="4848620" cy="610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221088"/>
            <a:ext cx="360040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6978" y="5126150"/>
            <a:ext cx="4530909" cy="607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6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3444"/>
          <a:stretch/>
        </p:blipFill>
        <p:spPr>
          <a:xfrm>
            <a:off x="335360" y="1484784"/>
            <a:ext cx="6610350" cy="46085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52936"/>
            <a:ext cx="676875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330" y="4480114"/>
            <a:ext cx="360040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10" y="5387214"/>
            <a:ext cx="4932162" cy="634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83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5886450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924945"/>
            <a:ext cx="583264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558" y="4430278"/>
            <a:ext cx="5423425" cy="654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5925" y="5194010"/>
            <a:ext cx="360040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88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70509"/>
            <a:ext cx="118776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33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5592"/>
          <a:stretch/>
        </p:blipFill>
        <p:spPr>
          <a:xfrm>
            <a:off x="191344" y="1412776"/>
            <a:ext cx="11325225" cy="20254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4925" r="61072" b="6351"/>
          <a:stretch/>
        </p:blipFill>
        <p:spPr>
          <a:xfrm>
            <a:off x="6744072" y="2463523"/>
            <a:ext cx="3096344" cy="386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9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259" y="1033770"/>
            <a:ext cx="10982325" cy="3952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6533"/>
          <a:stretch/>
        </p:blipFill>
        <p:spPr>
          <a:xfrm>
            <a:off x="7176120" y="3441432"/>
            <a:ext cx="3024336" cy="324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28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68150" cy="4733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1412776"/>
            <a:ext cx="720081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20127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8474"/>
          <a:stretch/>
        </p:blipFill>
        <p:spPr>
          <a:xfrm>
            <a:off x="8688288" y="1556792"/>
            <a:ext cx="3110957" cy="352839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l="4925" r="61072" b="6351"/>
          <a:stretch/>
        </p:blipFill>
        <p:spPr>
          <a:xfrm>
            <a:off x="8760296" y="1559771"/>
            <a:ext cx="2833193" cy="353410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79376" y="2276872"/>
            <a:ext cx="80031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0574" y="3140968"/>
            <a:ext cx="36412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7408" y="4070669"/>
            <a:ext cx="36412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13024" y="4934765"/>
            <a:ext cx="5643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83431" y="5906568"/>
            <a:ext cx="99852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4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48690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132856"/>
            <a:ext cx="604867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223617"/>
            <a:ext cx="9577064" cy="853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159721"/>
            <a:ext cx="4608512" cy="6374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5316" y="4986646"/>
            <a:ext cx="4404580" cy="71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7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791450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2136105"/>
            <a:ext cx="3514725" cy="37909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t="6533"/>
          <a:stretch/>
        </p:blipFill>
        <p:spPr>
          <a:xfrm>
            <a:off x="8328248" y="2151008"/>
            <a:ext cx="3168352" cy="377604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79376" y="2276872"/>
            <a:ext cx="7575426" cy="71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376" y="3212976"/>
            <a:ext cx="6048672" cy="71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9376" y="4039031"/>
            <a:ext cx="5544616" cy="71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3076" y="4967684"/>
            <a:ext cx="5774931" cy="71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3076" y="5881978"/>
            <a:ext cx="4404580" cy="71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96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5680225" cy="53285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060848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2996952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3802122"/>
            <a:ext cx="4968552" cy="706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5572" y="4666218"/>
            <a:ext cx="4522275" cy="634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668074"/>
            <a:ext cx="3672408" cy="1001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97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97" y="1252871"/>
            <a:ext cx="12011025" cy="3686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4228" t="7343" r="2751" b="2602"/>
          <a:stretch/>
        </p:blipFill>
        <p:spPr>
          <a:xfrm>
            <a:off x="3372357" y="3933056"/>
            <a:ext cx="4536504" cy="27363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6520" y="4149080"/>
            <a:ext cx="720081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2527"/>
            <a:ext cx="88677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70" y="1268760"/>
            <a:ext cx="12011025" cy="3590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7209" t="4972" r="2453"/>
          <a:stretch/>
        </p:blipFill>
        <p:spPr>
          <a:xfrm>
            <a:off x="6096000" y="3075449"/>
            <a:ext cx="4104456" cy="288738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07768" y="3356992"/>
            <a:ext cx="79208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000"/>
          <a:stretch/>
        </p:blipFill>
        <p:spPr>
          <a:xfrm>
            <a:off x="479376" y="1340768"/>
            <a:ext cx="1164146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65" y="3747700"/>
            <a:ext cx="4191000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690675"/>
            <a:ext cx="11153775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332657"/>
            <a:ext cx="3715977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44</Words>
  <Application>Microsoft Office PowerPoint</Application>
  <PresentationFormat>宽屏</PresentationFormat>
  <Paragraphs>44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2025-10-25T12:25:21Z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