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2405062"/>
            <a:ext cx="9620250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95437"/>
            <a:ext cx="116490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4005064"/>
            <a:ext cx="648072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95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9819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844824"/>
            <a:ext cx="7248525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713" y="2746596"/>
            <a:ext cx="7324725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6050" y="3325763"/>
            <a:ext cx="725805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44272" y="980728"/>
            <a:ext cx="2880320" cy="29450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1424" y="3943030"/>
            <a:ext cx="10687050" cy="866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9986" y="4766744"/>
            <a:ext cx="10829925" cy="6381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2713" y="5335141"/>
            <a:ext cx="10725150" cy="923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3222" y="6130512"/>
            <a:ext cx="9505950" cy="63817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632504" y="5517028"/>
            <a:ext cx="648072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39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77625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740" y="4717951"/>
            <a:ext cx="1143952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5445224"/>
            <a:ext cx="4981575" cy="790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2204864"/>
            <a:ext cx="648072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68963" y="4114289"/>
            <a:ext cx="648072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824" y="5627615"/>
            <a:ext cx="648072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84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87150" cy="482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3068960"/>
            <a:ext cx="57606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733256"/>
            <a:ext cx="2376264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35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5229200"/>
            <a:ext cx="648072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5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252662"/>
            <a:ext cx="1149667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933056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66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81125"/>
            <a:ext cx="114776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869160"/>
            <a:ext cx="29523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15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157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51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095375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37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104900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101" y="3212976"/>
            <a:ext cx="10963275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429000"/>
            <a:ext cx="10585176" cy="14984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889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19312"/>
            <a:ext cx="1155382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2852936"/>
            <a:ext cx="11430000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57350"/>
            <a:ext cx="115728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6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47837"/>
            <a:ext cx="109728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6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43075"/>
            <a:ext cx="109823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348880"/>
            <a:ext cx="705678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933056"/>
            <a:ext cx="10945216" cy="11818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8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57400"/>
            <a:ext cx="114395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16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4676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074490"/>
            <a:ext cx="5616624" cy="1138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356992"/>
            <a:ext cx="5904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077072"/>
            <a:ext cx="770485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4475" y="5418652"/>
            <a:ext cx="5236420" cy="648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6184733"/>
            <a:ext cx="4608512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62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437112"/>
            <a:ext cx="79208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522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1061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196752"/>
            <a:ext cx="4343400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844824"/>
            <a:ext cx="8639175" cy="1000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2832373"/>
            <a:ext cx="5762625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392" y="3417095"/>
            <a:ext cx="9896475" cy="3248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2304" y="2038649"/>
            <a:ext cx="8810080" cy="761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2895702"/>
            <a:ext cx="6048672" cy="597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8930" y="3435576"/>
            <a:ext cx="10025582" cy="566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0930" y="4093971"/>
            <a:ext cx="5013022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6949" y="4762551"/>
            <a:ext cx="5013022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6949" y="5431131"/>
            <a:ext cx="5013022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0556" y="6108514"/>
            <a:ext cx="5013022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86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1152525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10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156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78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66862"/>
            <a:ext cx="11582400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700808"/>
            <a:ext cx="648072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95005" y="3216103"/>
            <a:ext cx="648072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1101090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128" y="5093779"/>
            <a:ext cx="956310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5661248"/>
            <a:ext cx="5572125" cy="952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6443" y="1196752"/>
            <a:ext cx="3471825" cy="283114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21479" y="1983038"/>
            <a:ext cx="7186689" cy="20448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4519" y="4187518"/>
            <a:ext cx="6321561" cy="906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7228" y="4949963"/>
            <a:ext cx="9513228" cy="84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6170" y="5838930"/>
            <a:ext cx="5829869" cy="774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072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313"/>
          <a:stretch/>
        </p:blipFill>
        <p:spPr>
          <a:xfrm>
            <a:off x="119336" y="1124744"/>
            <a:ext cx="11058525" cy="2211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3429000"/>
            <a:ext cx="6276975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3645024"/>
            <a:ext cx="633670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04" y="4627650"/>
            <a:ext cx="5090423" cy="601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6204" y="5427941"/>
            <a:ext cx="5013022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9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013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04864"/>
            <a:ext cx="87849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924944"/>
            <a:ext cx="5013022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664" y="3603614"/>
            <a:ext cx="7943583" cy="1337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7521" y="5027420"/>
            <a:ext cx="5013022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3580" y="5780407"/>
            <a:ext cx="5013022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17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062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22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109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132856"/>
            <a:ext cx="5256584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765414"/>
            <a:ext cx="10873208" cy="1023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88" y="3896758"/>
            <a:ext cx="8928312" cy="684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668" y="4581127"/>
            <a:ext cx="5112308" cy="9136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63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775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4194" y="2060848"/>
            <a:ext cx="11008389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264200"/>
            <a:ext cx="8136904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498" y="3830881"/>
            <a:ext cx="5946525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4194" y="4392996"/>
            <a:ext cx="5013022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8253" y="4956115"/>
            <a:ext cx="5013022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59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94011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5013022" cy="52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801712"/>
            <a:ext cx="7704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449784"/>
            <a:ext cx="7776864" cy="771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8491" y="4437112"/>
            <a:ext cx="91000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69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6109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700808"/>
            <a:ext cx="576064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20"/>
            <a:ext cx="648072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00175"/>
            <a:ext cx="116014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48072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49050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852936"/>
            <a:ext cx="11163300" cy="214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996952"/>
            <a:ext cx="648072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47862"/>
            <a:ext cx="116395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16103"/>
            <a:ext cx="648072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633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13176"/>
            <a:ext cx="648072" cy="4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64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2025-10-25T14:15:39Z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