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47862"/>
            <a:ext cx="116871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9919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99" y="5359177"/>
            <a:ext cx="10229850" cy="127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1" y="4656540"/>
            <a:ext cx="6897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71600"/>
            <a:ext cx="1193482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8659" y="2852936"/>
            <a:ext cx="617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47875"/>
            <a:ext cx="118491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861047"/>
            <a:ext cx="936104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3622"/>
          <a:stretch/>
        </p:blipFill>
        <p:spPr>
          <a:xfrm>
            <a:off x="3071664" y="3616757"/>
            <a:ext cx="4038600" cy="27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317619"/>
            <a:ext cx="727710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37699"/>
            <a:ext cx="249555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60" y="2813915"/>
            <a:ext cx="5362575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706" y="3594965"/>
            <a:ext cx="3000375" cy="1028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994" y="4623665"/>
            <a:ext cx="6772275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92" y="5577036"/>
            <a:ext cx="7239000" cy="876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360" y="2170305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480" y="2911470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344" y="3599081"/>
            <a:ext cx="7920880" cy="1092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4814672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0480" y="5727154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537321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7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640"/>
          <a:stretch/>
        </p:blipFill>
        <p:spPr>
          <a:xfrm>
            <a:off x="191344" y="1257693"/>
            <a:ext cx="11842352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8395" y="4121254"/>
            <a:ext cx="6898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6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3153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5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7767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17223"/>
            <a:ext cx="7618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19262"/>
            <a:ext cx="118776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437769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28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971" t="3715"/>
          <a:stretch/>
        </p:blipFill>
        <p:spPr>
          <a:xfrm>
            <a:off x="306785" y="1412776"/>
            <a:ext cx="11885215" cy="4493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5085184"/>
            <a:ext cx="2952328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23"/>
          <a:stretch/>
        </p:blipFill>
        <p:spPr>
          <a:xfrm>
            <a:off x="407368" y="1124744"/>
            <a:ext cx="11599168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540" y="3068960"/>
            <a:ext cx="4543425" cy="300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113" y="4211960"/>
            <a:ext cx="58959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9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47" y="1736741"/>
            <a:ext cx="65055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1" y="3415630"/>
            <a:ext cx="8277225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344" y="2708920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01008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437112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503862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6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64674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844824"/>
            <a:ext cx="384810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80" y="2852936"/>
            <a:ext cx="60388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890" y="3565354"/>
            <a:ext cx="26670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4157971"/>
            <a:ext cx="8639175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384" y="4893463"/>
            <a:ext cx="7286625" cy="1371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6285" y="1930269"/>
            <a:ext cx="7824824" cy="919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6678" y="2900697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5958" y="3554637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9080" y="4234822"/>
            <a:ext cx="8993304" cy="721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5399" y="5013915"/>
            <a:ext cx="7845709" cy="1251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6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81054"/>
            <a:ext cx="54102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721"/>
          <a:stretch/>
        </p:blipFill>
        <p:spPr>
          <a:xfrm>
            <a:off x="266991" y="2564904"/>
            <a:ext cx="11668125" cy="690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487" y="3126437"/>
            <a:ext cx="107346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160" y="3816558"/>
            <a:ext cx="1093470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t="12816"/>
          <a:stretch/>
        </p:blipFill>
        <p:spPr>
          <a:xfrm>
            <a:off x="995694" y="4519452"/>
            <a:ext cx="10877550" cy="730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425" y="5167970"/>
            <a:ext cx="1073467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4409" y="5906310"/>
            <a:ext cx="90487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1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287"/>
          <a:stretch/>
        </p:blipFill>
        <p:spPr>
          <a:xfrm>
            <a:off x="1323233" y="775205"/>
            <a:ext cx="3087585" cy="337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984" y="775205"/>
            <a:ext cx="4453775" cy="3421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463" t="7788"/>
          <a:stretch/>
        </p:blipFill>
        <p:spPr>
          <a:xfrm>
            <a:off x="2217677" y="3501008"/>
            <a:ext cx="5174467" cy="332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899160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47915"/>
            <a:ext cx="5934075" cy="453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8137" t="6351"/>
          <a:stretch/>
        </p:blipFill>
        <p:spPr>
          <a:xfrm>
            <a:off x="6168008" y="2636912"/>
            <a:ext cx="5372447" cy="3862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l="-1371" r="-1"/>
          <a:stretch/>
        </p:blipFill>
        <p:spPr>
          <a:xfrm>
            <a:off x="6240016" y="2545392"/>
            <a:ext cx="5862067" cy="395388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83388" y="2131805"/>
            <a:ext cx="580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2476" y="3071891"/>
            <a:ext cx="580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9017" y="3992029"/>
            <a:ext cx="580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7489" y="4845843"/>
            <a:ext cx="580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3998" y="5899730"/>
            <a:ext cx="5800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94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27051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82597"/>
            <a:ext cx="25431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601439"/>
            <a:ext cx="36766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484" y="3383357"/>
            <a:ext cx="25050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4187956"/>
            <a:ext cx="2981325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896" y="5236963"/>
            <a:ext cx="5591175" cy="1285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8040" y="1935510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1892" y="2686183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3390750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352" y="4071591"/>
            <a:ext cx="7824824" cy="116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5622" y="5290756"/>
            <a:ext cx="7772554" cy="1232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3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47812"/>
            <a:ext cx="107251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3" y="2492896"/>
            <a:ext cx="1054715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62170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48679"/>
            <a:ext cx="9217024" cy="76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63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5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91875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43872" y="1713953"/>
            <a:ext cx="3888432" cy="59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4293" y="2686519"/>
            <a:ext cx="947611" cy="1102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1" y="2666568"/>
            <a:ext cx="864096" cy="1194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365104"/>
            <a:ext cx="947611" cy="1102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39"/>
          <a:stretch/>
        </p:blipFill>
        <p:spPr>
          <a:xfrm>
            <a:off x="263352" y="1638300"/>
            <a:ext cx="11838160" cy="358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0153" y="2564904"/>
            <a:ext cx="3838135" cy="59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365104"/>
            <a:ext cx="947611" cy="670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4342496"/>
            <a:ext cx="947611" cy="693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90746" y="5189740"/>
            <a:ext cx="947611" cy="693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96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55" b="48122"/>
          <a:stretch/>
        </p:blipFill>
        <p:spPr>
          <a:xfrm>
            <a:off x="191344" y="1628800"/>
            <a:ext cx="11837590" cy="2920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28253" y="3717032"/>
            <a:ext cx="947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3717032"/>
            <a:ext cx="947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109787"/>
            <a:ext cx="119253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6390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55454"/>
            <a:ext cx="5353050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78" y="2458182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471123"/>
            <a:ext cx="7824824" cy="923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78" y="4632727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78" y="5446813"/>
            <a:ext cx="7824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29</Words>
  <Application>Microsoft Office PowerPoint</Application>
  <PresentationFormat>宽屏</PresentationFormat>
  <Paragraphs>29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2025-10-25T12:42:27Z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