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63" r:id="rId2"/>
    <p:sldId id="302" r:id="rId3"/>
    <p:sldId id="324" r:id="rId4"/>
    <p:sldId id="354" r:id="rId5"/>
    <p:sldId id="355" r:id="rId6"/>
    <p:sldId id="326" r:id="rId7"/>
    <p:sldId id="356" r:id="rId8"/>
    <p:sldId id="357" r:id="rId9"/>
    <p:sldId id="358" r:id="rId10"/>
    <p:sldId id="359" r:id="rId11"/>
    <p:sldId id="360" r:id="rId12"/>
    <p:sldId id="361" r:id="rId13"/>
    <p:sldId id="362" r:id="rId14"/>
    <p:sldId id="364" r:id="rId15"/>
    <p:sldId id="365" r:id="rId16"/>
    <p:sldId id="366" r:id="rId17"/>
    <p:sldId id="367" r:id="rId18"/>
    <p:sldId id="368" r:id="rId19"/>
    <p:sldId id="369" r:id="rId20"/>
    <p:sldId id="370" r:id="rId21"/>
    <p:sldId id="371" r:id="rId22"/>
    <p:sldId id="372" r:id="rId23"/>
    <p:sldId id="373" r:id="rId24"/>
    <p:sldId id="374" r:id="rId25"/>
    <p:sldId id="375" r:id="rId26"/>
    <p:sldId id="376" r:id="rId27"/>
    <p:sldId id="377" r:id="rId28"/>
    <p:sldId id="378" r:id="rId29"/>
    <p:sldId id="379" r:id="rId30"/>
    <p:sldId id="380" r:id="rId31"/>
    <p:sldId id="381" r:id="rId32"/>
    <p:sldId id="382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206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2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54.png"/><Relationship Id="rId7" Type="http://schemas.openxmlformats.org/officeDocument/2006/relationships/image" Target="../media/image58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Relationship Id="rId9" Type="http://schemas.openxmlformats.org/officeDocument/2006/relationships/image" Target="../media/image6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2132856"/>
            <a:ext cx="5890419" cy="97000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1" y="3429000"/>
            <a:ext cx="11521280" cy="759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175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66" y="1412776"/>
            <a:ext cx="7267575" cy="436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5775226"/>
            <a:ext cx="8534400" cy="800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2024" y="985450"/>
            <a:ext cx="3657600" cy="37052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19285" y="1014361"/>
            <a:ext cx="4124676" cy="3710325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407368" y="2348880"/>
            <a:ext cx="48245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34893" y="3284984"/>
            <a:ext cx="48245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0" y="4179144"/>
            <a:ext cx="48245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91343" y="4977428"/>
            <a:ext cx="711716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19200" y="5803481"/>
            <a:ext cx="81250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604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861" y="1484784"/>
            <a:ext cx="10039350" cy="4857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6992" y="2420888"/>
            <a:ext cx="100055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6992" y="3337594"/>
            <a:ext cx="9357440" cy="8114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6992" y="4165686"/>
            <a:ext cx="6765152" cy="12075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6006" y="5661248"/>
            <a:ext cx="6866138" cy="6812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996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20525" cy="2714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3933056"/>
            <a:ext cx="5057775" cy="240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444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00808"/>
            <a:ext cx="11163300" cy="1866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3680330"/>
            <a:ext cx="1304925" cy="7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460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8640"/>
          <a:stretch/>
        </p:blipFill>
        <p:spPr>
          <a:xfrm>
            <a:off x="191344" y="1340768"/>
            <a:ext cx="5010150" cy="152285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780928"/>
            <a:ext cx="9410700" cy="2400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t="19365"/>
          <a:stretch/>
        </p:blipFill>
        <p:spPr>
          <a:xfrm>
            <a:off x="350310" y="5181228"/>
            <a:ext cx="5800725" cy="62212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5360" y="5836880"/>
            <a:ext cx="2686050" cy="581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07368" y="2171333"/>
            <a:ext cx="48965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73138" y="2780928"/>
            <a:ext cx="9411294" cy="2284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7368" y="5098528"/>
            <a:ext cx="5976664" cy="738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44166" y="5861867"/>
            <a:ext cx="48965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8177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9705975" cy="5000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368" y="2348880"/>
            <a:ext cx="756084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485255"/>
            <a:ext cx="48965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2978" y="4402643"/>
            <a:ext cx="48965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0686" y="5320031"/>
            <a:ext cx="7527522" cy="1093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8160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7324725" cy="2466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368" y="3068960"/>
            <a:ext cx="48965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944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63375" cy="2076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1921" y="3432680"/>
            <a:ext cx="9696450" cy="962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408" y="4346363"/>
            <a:ext cx="6886575" cy="800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88495" y="4293096"/>
            <a:ext cx="3851891" cy="230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5078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6619875" cy="5029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368" y="2348880"/>
            <a:ext cx="48965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3243765"/>
            <a:ext cx="48965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4071392"/>
            <a:ext cx="48965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384" y="4899019"/>
            <a:ext cx="48965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1394" y="5666212"/>
            <a:ext cx="48965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3165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1196752"/>
            <a:ext cx="6257925" cy="5457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2636912"/>
            <a:ext cx="568863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3501008"/>
            <a:ext cx="61206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4332905"/>
            <a:ext cx="48965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5148629"/>
            <a:ext cx="48965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7368" y="5980526"/>
            <a:ext cx="48965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8014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" y="1447800"/>
            <a:ext cx="11925300" cy="3962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48700"/>
            <a:ext cx="5191125" cy="3581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82650" y="2951368"/>
            <a:ext cx="4893270" cy="11257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9704" y="4402643"/>
            <a:ext cx="48965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14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8760"/>
            <a:ext cx="11906250" cy="2714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3933056"/>
            <a:ext cx="4158383" cy="2804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762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6553"/>
          <a:stretch/>
        </p:blipFill>
        <p:spPr>
          <a:xfrm>
            <a:off x="335360" y="1268760"/>
            <a:ext cx="6195020" cy="3333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690675"/>
            <a:ext cx="9896475" cy="1657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87053" y="3140968"/>
            <a:ext cx="48965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1042" y="3993005"/>
            <a:ext cx="566294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6639" y="4825122"/>
            <a:ext cx="989519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3352" y="5737681"/>
            <a:ext cx="48965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0624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8915400" cy="4829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368" y="2348880"/>
            <a:ext cx="48965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9775" y="3251299"/>
            <a:ext cx="48965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9774" y="4153718"/>
            <a:ext cx="7496425" cy="10034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5411538"/>
            <a:ext cx="8699376" cy="9744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3489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7572375" cy="3438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376" y="2771998"/>
            <a:ext cx="4896544" cy="10890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4106673"/>
            <a:ext cx="52565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5810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86" y="1268760"/>
            <a:ext cx="11868150" cy="2000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3356992"/>
            <a:ext cx="11458575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580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1124744"/>
            <a:ext cx="3781425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578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7315200" cy="5010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368" y="2348880"/>
            <a:ext cx="51845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140968"/>
            <a:ext cx="7416824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9390" y="4986646"/>
            <a:ext cx="48965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6478" y="5679558"/>
            <a:ext cx="5769522" cy="7737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4873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196752"/>
            <a:ext cx="9677400" cy="5438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2060848"/>
            <a:ext cx="6840760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573016"/>
            <a:ext cx="48965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4047" y="4365104"/>
            <a:ext cx="48965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384" y="5212283"/>
            <a:ext cx="94613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9376" y="6024762"/>
            <a:ext cx="48965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7129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5562600" cy="3876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384" y="2420888"/>
            <a:ext cx="4968552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0396" y="3818641"/>
            <a:ext cx="52295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4674502"/>
            <a:ext cx="48965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8406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6675" y="1552575"/>
            <a:ext cx="4438650" cy="3752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264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18138" y="3068960"/>
            <a:ext cx="3350470" cy="365163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400" y="4091296"/>
            <a:ext cx="6496050" cy="179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6950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4752975" cy="76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030760"/>
            <a:ext cx="4267200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2668935"/>
            <a:ext cx="2686050" cy="609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9376" y="3169294"/>
            <a:ext cx="5695950" cy="762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3392" y="3807469"/>
            <a:ext cx="5305425" cy="6000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9376" y="4479671"/>
            <a:ext cx="4362450" cy="6762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9376" y="5175088"/>
            <a:ext cx="4448175" cy="6477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18208" y="5923490"/>
            <a:ext cx="4400550" cy="60007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623392" y="2102887"/>
            <a:ext cx="4896544" cy="5034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79376" y="2710207"/>
            <a:ext cx="4896544" cy="5071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18208" y="3161211"/>
            <a:ext cx="565711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17154" y="3881387"/>
            <a:ext cx="509081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07368" y="4505538"/>
            <a:ext cx="48965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07368" y="5154126"/>
            <a:ext cx="48965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79376" y="5956115"/>
            <a:ext cx="48965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6341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5102" y="1236114"/>
            <a:ext cx="8020050" cy="990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926" y="2183919"/>
            <a:ext cx="4133850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9091" y="2829849"/>
            <a:ext cx="8658225" cy="666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3842" y="3712269"/>
            <a:ext cx="8848725" cy="6572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5102" y="4581128"/>
            <a:ext cx="6991350" cy="202882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59630" y="2183919"/>
            <a:ext cx="48965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59630" y="2886486"/>
            <a:ext cx="8742102" cy="7350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91248" y="3870688"/>
            <a:ext cx="8917120" cy="5894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79848" y="4618598"/>
            <a:ext cx="6886604" cy="1042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79848" y="5960713"/>
            <a:ext cx="48965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882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344472" y="2504018"/>
            <a:ext cx="144016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7019" y="3446128"/>
            <a:ext cx="224817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9752" y="1288630"/>
            <a:ext cx="5210175" cy="3457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109" y="4746205"/>
            <a:ext cx="10601325" cy="16097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07368" y="2348880"/>
            <a:ext cx="48965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2530" y="3153742"/>
            <a:ext cx="48965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2665" y="4042423"/>
            <a:ext cx="48965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76924" y="4873923"/>
            <a:ext cx="737525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41334" y="5735966"/>
            <a:ext cx="1056723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69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344472" y="2504018"/>
            <a:ext cx="144016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7019" y="3446128"/>
            <a:ext cx="224817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052736"/>
            <a:ext cx="5153025" cy="5657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87488" y="1920834"/>
            <a:ext cx="48965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03512" y="2870064"/>
            <a:ext cx="510400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83681" y="3761719"/>
            <a:ext cx="48965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9416" y="4659288"/>
            <a:ext cx="4896544" cy="10739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83432" y="6033073"/>
            <a:ext cx="48965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74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2628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184" y="3290500"/>
            <a:ext cx="3771900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6829"/>
          <a:stretch/>
        </p:blipFill>
        <p:spPr>
          <a:xfrm>
            <a:off x="119336" y="1340768"/>
            <a:ext cx="6953250" cy="482453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384" y="2348880"/>
            <a:ext cx="51845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176971"/>
            <a:ext cx="4968552" cy="1217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4646730"/>
            <a:ext cx="4896544" cy="7264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1344" y="5589240"/>
            <a:ext cx="48965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9216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908720"/>
            <a:ext cx="8372475" cy="5819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1916832"/>
            <a:ext cx="48965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2780928"/>
            <a:ext cx="85689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19003" y="3740319"/>
            <a:ext cx="48965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0408" y="4658342"/>
            <a:ext cx="5033584" cy="10029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847528" y="6003206"/>
            <a:ext cx="48965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3196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481137"/>
            <a:ext cx="11896725" cy="3895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517232"/>
            <a:ext cx="5667375" cy="98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353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33</Words>
  <Application>Microsoft Office PowerPoint</Application>
  <PresentationFormat>宽屏</PresentationFormat>
  <Paragraphs>33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2025-10-25T11:37:26Z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