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63" r:id="rId2"/>
    <p:sldId id="302" r:id="rId3"/>
    <p:sldId id="324" r:id="rId4"/>
    <p:sldId id="354" r:id="rId5"/>
    <p:sldId id="355" r:id="rId6"/>
    <p:sldId id="356" r:id="rId7"/>
    <p:sldId id="357" r:id="rId8"/>
    <p:sldId id="359" r:id="rId9"/>
    <p:sldId id="360" r:id="rId10"/>
    <p:sldId id="361" r:id="rId11"/>
    <p:sldId id="362" r:id="rId12"/>
    <p:sldId id="364" r:id="rId13"/>
    <p:sldId id="36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62508" cy="1656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140968"/>
            <a:ext cx="805815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59" y="1268760"/>
            <a:ext cx="11551428" cy="53285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5949280"/>
            <a:ext cx="722140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76872"/>
            <a:ext cx="851535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8300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82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739"/>
          <a:stretch/>
        </p:blipFill>
        <p:spPr>
          <a:xfrm>
            <a:off x="623392" y="1124744"/>
            <a:ext cx="9868475" cy="55733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8400" b="8203"/>
          <a:stretch/>
        </p:blipFill>
        <p:spPr>
          <a:xfrm>
            <a:off x="6528048" y="1052736"/>
            <a:ext cx="4242787" cy="24172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1314" y="3470009"/>
            <a:ext cx="6842838" cy="6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4206467"/>
            <a:ext cx="8568952" cy="6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3470" y="4973518"/>
            <a:ext cx="7132729" cy="975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1426" y="6247108"/>
            <a:ext cx="6842838" cy="6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58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24744"/>
            <a:ext cx="11782309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068960"/>
            <a:ext cx="1440160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96600" y="4077072"/>
            <a:ext cx="576064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013176"/>
            <a:ext cx="792088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4993826"/>
            <a:ext cx="1728192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990725"/>
            <a:ext cx="11830050" cy="2876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63552" y="2132856"/>
            <a:ext cx="2376264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62216" y="4001771"/>
            <a:ext cx="2625671" cy="651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725275" cy="5505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3995736"/>
            <a:ext cx="648072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84" y="1268760"/>
            <a:ext cx="10134600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68330"/>
            <a:ext cx="11182350" cy="3371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88" y="2504018"/>
            <a:ext cx="4991100" cy="34099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70348" y="2539616"/>
            <a:ext cx="6417740" cy="262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81" y="1196752"/>
            <a:ext cx="10765606" cy="53528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2420888"/>
            <a:ext cx="722140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9582150" cy="933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64904"/>
            <a:ext cx="11363325" cy="2828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1384" y="2835027"/>
            <a:ext cx="3240360" cy="7379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6326" y="2869307"/>
            <a:ext cx="68008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9575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54805" y="4986646"/>
            <a:ext cx="722140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299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13</Words>
  <Application>Microsoft Office PowerPoint</Application>
  <PresentationFormat>宽屏</PresentationFormat>
  <Paragraphs>13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2025-10-25T13:34:33Z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