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780928"/>
            <a:ext cx="9667875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95450"/>
            <a:ext cx="111728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437112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70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632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405" y="1983135"/>
            <a:ext cx="103346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4257" y="2751661"/>
            <a:ext cx="10420350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4" y="3599386"/>
            <a:ext cx="2695575" cy="89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3951" y="3488085"/>
            <a:ext cx="3344575" cy="325328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03512" y="3638100"/>
            <a:ext cx="1152128" cy="654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7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77" y="1374420"/>
            <a:ext cx="1110615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707" y="2205305"/>
            <a:ext cx="10125075" cy="80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9707" y="3000643"/>
            <a:ext cx="10125075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4457" y="3789040"/>
            <a:ext cx="10220325" cy="1276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1185" y="4978342"/>
            <a:ext cx="9744075" cy="113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08368" y="5296268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966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1504950"/>
            <a:ext cx="41719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96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11442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784" y="3861048"/>
            <a:ext cx="3252616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83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070476"/>
            <a:ext cx="58674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366" y="1731195"/>
            <a:ext cx="1981200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366" y="2300095"/>
            <a:ext cx="3781425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366" y="2843680"/>
            <a:ext cx="5819775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0016" y="2881780"/>
            <a:ext cx="981075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920" y="3483668"/>
            <a:ext cx="7067550" cy="733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8920" y="4118366"/>
            <a:ext cx="5343525" cy="11144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5659" y="5216839"/>
            <a:ext cx="3019425" cy="1095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1384" y="6228842"/>
            <a:ext cx="4324350" cy="6096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76988" y="1877352"/>
            <a:ext cx="1646604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8920" y="2224155"/>
            <a:ext cx="3842904" cy="598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8539" y="2921482"/>
            <a:ext cx="6582551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1628" y="3610445"/>
            <a:ext cx="7212564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8202" y="4155266"/>
            <a:ext cx="5651813" cy="989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68920" y="5261715"/>
            <a:ext cx="2816164" cy="945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68919" y="6206941"/>
            <a:ext cx="4410075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15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42231"/>
            <a:ext cx="110490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2060848"/>
            <a:ext cx="10248900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2740348"/>
            <a:ext cx="1847850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5607" y="3483298"/>
            <a:ext cx="8686800" cy="819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2352" y="4302448"/>
            <a:ext cx="10258425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12352" y="5004040"/>
            <a:ext cx="7248525" cy="15811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287688" y="5155526"/>
            <a:ext cx="3096344" cy="1236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00808"/>
            <a:ext cx="86582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68960"/>
            <a:ext cx="42484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1192" y="4005064"/>
            <a:ext cx="479280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18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4053" y="1184065"/>
            <a:ext cx="1107757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0348" y="1748424"/>
            <a:ext cx="10048875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919" y="2389657"/>
            <a:ext cx="10182225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8731" y="2916348"/>
            <a:ext cx="10106025" cy="828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7600" y="3582756"/>
            <a:ext cx="10153650" cy="73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4168885"/>
            <a:ext cx="10163175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9929" y="4719799"/>
            <a:ext cx="10229850" cy="695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7837" y="5352459"/>
            <a:ext cx="10058400" cy="762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33134" y="6114459"/>
            <a:ext cx="62484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29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1176337"/>
            <a:ext cx="70389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79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0302932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204864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2108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1006678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95366"/>
            <a:ext cx="6192688" cy="1257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835524"/>
            <a:ext cx="3456384" cy="681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730394"/>
            <a:ext cx="5616624" cy="57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52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79057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40968"/>
            <a:ext cx="3456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77072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41168"/>
            <a:ext cx="655272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71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7838"/>
          <a:stretch/>
        </p:blipFill>
        <p:spPr>
          <a:xfrm>
            <a:off x="335359" y="1628800"/>
            <a:ext cx="10621659" cy="6480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7568" b="60811"/>
          <a:stretch/>
        </p:blipFill>
        <p:spPr>
          <a:xfrm>
            <a:off x="479376" y="2276872"/>
            <a:ext cx="10621659" cy="11521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7297" b="31081"/>
          <a:stretch/>
        </p:blipFill>
        <p:spPr>
          <a:xfrm>
            <a:off x="623393" y="3284984"/>
            <a:ext cx="10621659" cy="11521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5676"/>
          <a:stretch/>
        </p:blipFill>
        <p:spPr>
          <a:xfrm>
            <a:off x="511414" y="4293096"/>
            <a:ext cx="10621659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16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052736"/>
            <a:ext cx="10525125" cy="5581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484784"/>
            <a:ext cx="5620860" cy="43204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25770" y="3267496"/>
            <a:ext cx="5254206" cy="1601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1367" y="5050512"/>
            <a:ext cx="5278609" cy="610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352" y="5949280"/>
            <a:ext cx="5112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10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873" y="1124745"/>
            <a:ext cx="4950055" cy="11744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263" y="2036253"/>
            <a:ext cx="10001329" cy="9844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68529" y="2014935"/>
            <a:ext cx="1145319" cy="1054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915" y="2829541"/>
            <a:ext cx="9237485" cy="1183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873" y="3849061"/>
            <a:ext cx="9774591" cy="11909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7873" y="4805999"/>
            <a:ext cx="1925719" cy="1002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360" y="5807999"/>
            <a:ext cx="2362200" cy="93610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23392" y="2061509"/>
            <a:ext cx="10990456" cy="959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6022" y="3020744"/>
            <a:ext cx="9259336" cy="911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0882" y="3979979"/>
            <a:ext cx="9731582" cy="954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6866" y="4850995"/>
            <a:ext cx="8064896" cy="957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1344" y="5878251"/>
            <a:ext cx="8064896" cy="886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8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6330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1944" y="2996952"/>
            <a:ext cx="4181475" cy="3590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356992"/>
            <a:ext cx="4886325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r="55675"/>
          <a:stretch/>
        </p:blipFill>
        <p:spPr>
          <a:xfrm>
            <a:off x="956203" y="4303427"/>
            <a:ext cx="2043453" cy="971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4282" y="4398677"/>
            <a:ext cx="1895475" cy="87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76780" y="3454930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871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733256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836712"/>
            <a:ext cx="494347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551462"/>
            <a:ext cx="847725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5852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726" y="1988840"/>
            <a:ext cx="10544175" cy="1152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3141365"/>
            <a:ext cx="10525125" cy="809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448" y="4215011"/>
            <a:ext cx="9610725" cy="2009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36684" y="3306485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7280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88840"/>
            <a:ext cx="10601325" cy="120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4015" y="3198515"/>
            <a:ext cx="1057275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015" y="3923706"/>
            <a:ext cx="10620375" cy="1304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6402" y="5240453"/>
            <a:ext cx="10467975" cy="1000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72464" y="5589240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28750"/>
            <a:ext cx="108013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59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299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564904"/>
            <a:ext cx="9361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9526" y="5157192"/>
            <a:ext cx="80297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4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2025-10-24T10:57:23Z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