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950" y="2348880"/>
            <a:ext cx="5372100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787"/>
          <a:stretch/>
        </p:blipFill>
        <p:spPr>
          <a:xfrm>
            <a:off x="246445" y="3429000"/>
            <a:ext cx="11699109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505685"/>
            <a:ext cx="35242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558924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087" y="1414462"/>
            <a:ext cx="39338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836712"/>
            <a:ext cx="8640960" cy="570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683"/>
          <a:stretch/>
        </p:blipFill>
        <p:spPr>
          <a:xfrm>
            <a:off x="335360" y="1340768"/>
            <a:ext cx="3286125" cy="648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88840"/>
            <a:ext cx="11610975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648978"/>
            <a:ext cx="11087100" cy="1228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143" y="3877703"/>
            <a:ext cx="1112520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358" y="4751460"/>
            <a:ext cx="11106150" cy="885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77591" y="492758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34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6869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92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48" t="1824"/>
          <a:stretch/>
        </p:blipFill>
        <p:spPr>
          <a:xfrm>
            <a:off x="407368" y="1268760"/>
            <a:ext cx="11161240" cy="54892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4123" y="2852936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27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11131" y="5301208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14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1595437"/>
            <a:ext cx="43434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96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30050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5229200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23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9217024" cy="5788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512" y="1490662"/>
            <a:ext cx="32289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91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496"/>
          <a:stretch/>
        </p:blipFill>
        <p:spPr>
          <a:xfrm>
            <a:off x="407368" y="1412776"/>
            <a:ext cx="11655474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5229200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98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1514475"/>
            <a:ext cx="35052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7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80147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500" y="2924944"/>
            <a:ext cx="9505056" cy="375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9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0013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85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17603"/>
            <a:ext cx="119253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949118"/>
            <a:ext cx="1089660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332" y="5178944"/>
            <a:ext cx="109728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08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9424"/>
          <a:stretch/>
        </p:blipFill>
        <p:spPr>
          <a:xfrm>
            <a:off x="479376" y="1340768"/>
            <a:ext cx="11058525" cy="18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209165"/>
            <a:ext cx="3941949" cy="3308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757" y="5732745"/>
            <a:ext cx="9648825" cy="1038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8448" y="2509999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44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744325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72155" y="5877272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43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620688"/>
            <a:ext cx="469582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085184"/>
            <a:ext cx="929640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97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849100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5445224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74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652"/>
          <a:stretch/>
        </p:blipFill>
        <p:spPr>
          <a:xfrm>
            <a:off x="231304" y="1340768"/>
            <a:ext cx="3200400" cy="6602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01044"/>
            <a:ext cx="11563350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969" y="2661320"/>
            <a:ext cx="11144250" cy="1104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628" y="3766220"/>
            <a:ext cx="11163300" cy="809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568" y="4517058"/>
            <a:ext cx="11106150" cy="1257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691" y="5426399"/>
            <a:ext cx="2612013" cy="137196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57644" y="5536318"/>
            <a:ext cx="1053979" cy="988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450887"/>
            <a:ext cx="44767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08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839575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551723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2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12776"/>
            <a:ext cx="57245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2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467184"/>
            <a:ext cx="34671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66331"/>
            <a:ext cx="11953875" cy="4943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0176" y="573325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520986"/>
            <a:ext cx="34194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544522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366450"/>
            <a:ext cx="34004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95387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38300"/>
            <a:ext cx="11468100" cy="3267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28048" y="469861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33</Words>
  <Application>Microsoft Office PowerPoint</Application>
  <PresentationFormat>宽屏</PresentationFormat>
  <Paragraphs>33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2025-10-25T03:20:57Z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