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7" r:id="rId35"/>
    <p:sldId id="356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Relationship Id="rId9" Type="http://schemas.openxmlformats.org/officeDocument/2006/relationships/image" Target="../media/image1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900362"/>
            <a:ext cx="80105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212" y="1885950"/>
            <a:ext cx="42195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0637"/>
            <a:ext cx="11677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77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575" y="2138362"/>
            <a:ext cx="29908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8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3949208"/>
            <a:ext cx="2736304" cy="29087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996952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4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9237"/>
            <a:ext cx="11649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180195"/>
            <a:ext cx="720080" cy="464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725144"/>
            <a:ext cx="1080120" cy="464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46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3357"/>
          <a:stretch/>
        </p:blipFill>
        <p:spPr>
          <a:xfrm>
            <a:off x="263352" y="1340769"/>
            <a:ext cx="115824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1083945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049" y="2512715"/>
            <a:ext cx="1074420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25" y="3122315"/>
            <a:ext cx="6305550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300" y="3679301"/>
            <a:ext cx="6391275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408" y="4328562"/>
            <a:ext cx="623887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8408" y="4949248"/>
            <a:ext cx="6248400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7141" y="5530514"/>
            <a:ext cx="1714500" cy="676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36159" y="3212975"/>
            <a:ext cx="4167089" cy="245638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71464" y="5554991"/>
            <a:ext cx="720080" cy="464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02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940" y="1988840"/>
            <a:ext cx="108394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82" y="2780928"/>
            <a:ext cx="6791325" cy="981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8673" y="3271465"/>
            <a:ext cx="3295650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4032" y="3039050"/>
            <a:ext cx="720080" cy="464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0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924944"/>
            <a:ext cx="3544683" cy="3312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34888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0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4291838"/>
            <a:ext cx="2713532" cy="25595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581128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24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284984"/>
            <a:ext cx="375285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212976"/>
            <a:ext cx="10801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9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9787"/>
            <a:ext cx="116681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" y="2852936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443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573016"/>
            <a:ext cx="37814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645024"/>
            <a:ext cx="136815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1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59912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2952328" cy="464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96952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774" y="364150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18879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0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903562"/>
            <a:ext cx="792088" cy="893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95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823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702" y="2204864"/>
            <a:ext cx="563027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550" y="3688866"/>
            <a:ext cx="10880033" cy="125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65628"/>
            <a:ext cx="8280920" cy="75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7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252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72816"/>
            <a:ext cx="106394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740" y="2276872"/>
            <a:ext cx="107346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2857897"/>
            <a:ext cx="1068705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5872" y="3437182"/>
            <a:ext cx="1070610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0410" y="3965621"/>
            <a:ext cx="1074420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9456" y="4559392"/>
            <a:ext cx="10791825" cy="485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8420" y="5099254"/>
            <a:ext cx="10772775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6719" y="5613604"/>
            <a:ext cx="10791825" cy="57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5300" y="6150225"/>
            <a:ext cx="22955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5123"/>
          <a:stretch/>
        </p:blipFill>
        <p:spPr>
          <a:xfrm>
            <a:off x="2567608" y="1700808"/>
            <a:ext cx="4824536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8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632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1916832"/>
            <a:ext cx="3249001" cy="30243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5170" y="1916831"/>
            <a:ext cx="3179450" cy="293995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5360" y="2791554"/>
            <a:ext cx="54923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204" y="3623746"/>
            <a:ext cx="5607530" cy="885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4855012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5594" y="5481229"/>
            <a:ext cx="54923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56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424815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390525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469654"/>
            <a:ext cx="5915025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3008901"/>
            <a:ext cx="2162175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911" y="3453303"/>
            <a:ext cx="5038725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475" y="4212715"/>
            <a:ext cx="7096125" cy="638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475" y="4876918"/>
            <a:ext cx="6905625" cy="581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6703" y="5490799"/>
            <a:ext cx="6991350" cy="5238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5147" y="1852666"/>
            <a:ext cx="5184576" cy="483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399" y="2421595"/>
            <a:ext cx="5915025" cy="55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0475" y="2975841"/>
            <a:ext cx="5184576" cy="444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1972" y="3419379"/>
            <a:ext cx="5184576" cy="715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0948" y="4118817"/>
            <a:ext cx="72952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2494" y="4783152"/>
            <a:ext cx="6919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0616" y="5490799"/>
            <a:ext cx="7313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3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9894"/>
          <a:stretch/>
        </p:blipFill>
        <p:spPr>
          <a:xfrm>
            <a:off x="263352" y="1124744"/>
            <a:ext cx="11639550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727" y="1841721"/>
            <a:ext cx="1092517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121" y="2746596"/>
            <a:ext cx="1081087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9804" y="3364128"/>
            <a:ext cx="1057275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1864" y="3945152"/>
            <a:ext cx="2808312" cy="282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7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9225"/>
            <a:ext cx="11601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9225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7013" y="4149080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727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97152"/>
            <a:ext cx="6210300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98884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3140967"/>
            <a:ext cx="2088232" cy="485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70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61817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277" t="1" b="23922"/>
          <a:stretch/>
        </p:blipFill>
        <p:spPr>
          <a:xfrm>
            <a:off x="6744072" y="1388767"/>
            <a:ext cx="1068688" cy="38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1988840"/>
            <a:ext cx="26955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2461270"/>
            <a:ext cx="5543550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466" y="3303760"/>
            <a:ext cx="5743575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466" y="4062882"/>
            <a:ext cx="1771650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400" y="4881560"/>
            <a:ext cx="2076450" cy="1066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392" y="5990895"/>
            <a:ext cx="4781550" cy="6572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3392" y="1967573"/>
            <a:ext cx="5184576" cy="472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964" y="2482393"/>
            <a:ext cx="5666068" cy="745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8709" y="3336745"/>
            <a:ext cx="5774397" cy="723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392" y="4142972"/>
            <a:ext cx="5184576" cy="77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5360" y="4978061"/>
            <a:ext cx="5184576" cy="885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964" y="599547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38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66770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89040"/>
            <a:ext cx="63367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6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0562736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7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916832"/>
            <a:ext cx="32004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78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251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4076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137471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58112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54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0738"/>
          <a:stretch/>
        </p:blipFill>
        <p:spPr>
          <a:xfrm>
            <a:off x="335360" y="1196752"/>
            <a:ext cx="7696200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672" y="1628800"/>
            <a:ext cx="7267575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3573016"/>
            <a:ext cx="4448175" cy="2114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5560292"/>
            <a:ext cx="4591050" cy="1171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425" y="1751630"/>
            <a:ext cx="6979542" cy="1991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5" y="3659918"/>
            <a:ext cx="5184576" cy="2027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474" y="5676668"/>
            <a:ext cx="5184576" cy="992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18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9627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41898"/>
            <a:ext cx="5184576" cy="759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50010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7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556792"/>
            <a:ext cx="10945216" cy="351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3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68025" cy="4200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23" y="1448225"/>
            <a:ext cx="2695575" cy="3019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3392" y="2132856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2888423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2228" y="3602790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4284009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352" y="492936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62150"/>
            <a:ext cx="115633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5533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6084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8855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16268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108" y="4347090"/>
            <a:ext cx="72790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308184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108" y="5985260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6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155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4904"/>
            <a:ext cx="102251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4502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467" y="440110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193196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8528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966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0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862137"/>
            <a:ext cx="81629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6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087"/>
          <a:stretch/>
        </p:blipFill>
        <p:spPr>
          <a:xfrm>
            <a:off x="407368" y="1484784"/>
            <a:ext cx="7496175" cy="4074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364" y="220486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887726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29000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188" y="4294310"/>
            <a:ext cx="67489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19923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16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4485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309359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73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24003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857150"/>
            <a:ext cx="17907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348880"/>
            <a:ext cx="80486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155" y="3068960"/>
            <a:ext cx="763905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604" y="3674740"/>
            <a:ext cx="5876925" cy="809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698" y="4490613"/>
            <a:ext cx="3448050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539" y="5090688"/>
            <a:ext cx="3200400" cy="95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020" y="6053081"/>
            <a:ext cx="2486025" cy="6667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0020" y="1845291"/>
            <a:ext cx="5184576" cy="503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409" y="2409600"/>
            <a:ext cx="7843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3757" y="3042170"/>
            <a:ext cx="7827448" cy="516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9032" y="3676548"/>
            <a:ext cx="5650984" cy="760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9752" y="4312543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2539" y="5138684"/>
            <a:ext cx="5184576" cy="73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3198" y="604318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0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5940"/>
          <a:stretch/>
        </p:blipFill>
        <p:spPr>
          <a:xfrm>
            <a:off x="191344" y="1412776"/>
            <a:ext cx="11630025" cy="426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4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1738312"/>
            <a:ext cx="59912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6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844824"/>
            <a:ext cx="101346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289" y="2415555"/>
            <a:ext cx="12382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2986286"/>
            <a:ext cx="680085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880" y="3643511"/>
            <a:ext cx="10077450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880" y="4341708"/>
            <a:ext cx="9772650" cy="742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4382" y="5065608"/>
            <a:ext cx="9715500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9456" y="5666317"/>
            <a:ext cx="59055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6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198"/>
          <a:stretch/>
        </p:blipFill>
        <p:spPr>
          <a:xfrm>
            <a:off x="335360" y="1340768"/>
            <a:ext cx="10106025" cy="4688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15649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3481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13005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144" y="4662300"/>
            <a:ext cx="90622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50704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2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0391"/>
          <a:stretch/>
        </p:blipFill>
        <p:spPr>
          <a:xfrm>
            <a:off x="551384" y="1484784"/>
            <a:ext cx="5124450" cy="46936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844824"/>
            <a:ext cx="2809875" cy="2714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668" y="1897266"/>
            <a:ext cx="2800350" cy="2552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0275" y="220486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977" y="3068960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0275" y="3809741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9088" y="4670072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3207" y="5562720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9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25241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046187"/>
            <a:ext cx="761047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158776"/>
            <a:ext cx="5184576" cy="766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434" y="3356992"/>
            <a:ext cx="523551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4422450"/>
            <a:ext cx="7394451" cy="102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994" y="5855630"/>
            <a:ext cx="5224966" cy="885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3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212"/>
          <a:stretch/>
        </p:blipFill>
        <p:spPr>
          <a:xfrm>
            <a:off x="335360" y="1484784"/>
            <a:ext cx="10725150" cy="38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359" y="2348880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416" y="3173134"/>
            <a:ext cx="10624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416" y="3876472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358" y="4678512"/>
            <a:ext cx="65187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2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7150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604" y="328498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2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76400"/>
            <a:ext cx="115252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212"/>
            <a:ext cx="116776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0946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3525"/>
            <a:ext cx="115347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933056"/>
            <a:ext cx="504056" cy="49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2025-10-25T14:26:41Z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