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8" r:id="rId18"/>
    <p:sldId id="367" r:id="rId19"/>
    <p:sldId id="369" r:id="rId20"/>
    <p:sldId id="370" r:id="rId21"/>
    <p:sldId id="371" r:id="rId22"/>
    <p:sldId id="373" r:id="rId23"/>
    <p:sldId id="372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41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24944"/>
            <a:ext cx="11718156" cy="86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6771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700808"/>
            <a:ext cx="40324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9661" y="3155327"/>
            <a:ext cx="13285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62421"/>
            <a:ext cx="117633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2014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0187"/>
            <a:ext cx="1107757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852934"/>
            <a:ext cx="9433048" cy="1440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93094"/>
            <a:ext cx="8064896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4" y="1484784"/>
            <a:ext cx="120110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7570" y="5642645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75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7726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82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5" y="1124744"/>
            <a:ext cx="10562791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71114" y="6093296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84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1552575"/>
            <a:ext cx="44386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3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2487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262496"/>
            <a:ext cx="79724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59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496633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36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1"/>
            <a:ext cx="10585176" cy="55915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6165304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844824"/>
            <a:ext cx="32004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5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2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1752600"/>
            <a:ext cx="44577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37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58240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484784"/>
            <a:ext cx="37444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11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70008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492896"/>
            <a:ext cx="62646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818640"/>
            <a:ext cx="6912768" cy="1698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46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500"/>
          <a:stretch/>
        </p:blipFill>
        <p:spPr>
          <a:xfrm>
            <a:off x="119336" y="1124744"/>
            <a:ext cx="11953875" cy="4166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51152"/>
          <a:stretch/>
        </p:blipFill>
        <p:spPr>
          <a:xfrm>
            <a:off x="1055440" y="5445224"/>
            <a:ext cx="10896600" cy="87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24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123" y="1196752"/>
            <a:ext cx="10585176" cy="35710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085"/>
          <a:stretch/>
        </p:blipFill>
        <p:spPr>
          <a:xfrm>
            <a:off x="407368" y="4584053"/>
            <a:ext cx="10441161" cy="222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6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7851426" cy="587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3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6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22" y="1340768"/>
            <a:ext cx="108394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140968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882" y="3845842"/>
            <a:ext cx="7467326" cy="1743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905" y="5587034"/>
            <a:ext cx="10605663" cy="76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5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19275"/>
            <a:ext cx="111347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9925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140968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88174"/>
            <a:ext cx="9361040" cy="89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280" y="5445223"/>
            <a:ext cx="9490168" cy="1224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88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8488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852936"/>
            <a:ext cx="97231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7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14487"/>
            <a:ext cx="108966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140968"/>
            <a:ext cx="92170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151" y="4394704"/>
            <a:ext cx="10497441" cy="848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05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24000"/>
            <a:ext cx="115728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81150"/>
            <a:ext cx="11915775" cy="369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4581128"/>
            <a:ext cx="680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047388"/>
            <a:ext cx="3857625" cy="350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29200"/>
            <a:ext cx="98107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8395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404664"/>
            <a:ext cx="561022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05064"/>
            <a:ext cx="105537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52600"/>
            <a:ext cx="114871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708920"/>
            <a:ext cx="230425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08830"/>
            <a:ext cx="7467600" cy="2571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8134" y="2940301"/>
            <a:ext cx="3312368" cy="337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35</Words>
  <Application>Microsoft Office PowerPoint</Application>
  <PresentationFormat>宽屏</PresentationFormat>
  <Paragraphs>35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2025-10-25T03:34:54Z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