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928937"/>
            <a:ext cx="98012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10684417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013176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10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81200"/>
            <a:ext cx="111728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501008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9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356992"/>
            <a:ext cx="43529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236118"/>
            <a:ext cx="1224136" cy="616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0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645024"/>
            <a:ext cx="3312368" cy="3096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564904"/>
            <a:ext cx="7200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0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196753"/>
            <a:ext cx="6264696" cy="33662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1001801"/>
            <a:ext cx="482917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421065"/>
            <a:ext cx="9708504" cy="849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5140653"/>
            <a:ext cx="9924528" cy="1707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7888" y="6094597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7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395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8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441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212976"/>
            <a:ext cx="7200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5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2299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80" y="4455152"/>
            <a:ext cx="3037308" cy="240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4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610552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39317"/>
            <a:ext cx="66770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75330"/>
            <a:ext cx="6120680" cy="1417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822" y="4475530"/>
            <a:ext cx="6403297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01208"/>
            <a:ext cx="4752528" cy="59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348" y="6152981"/>
            <a:ext cx="3820483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38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46672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46805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79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1252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016" y="4365104"/>
            <a:ext cx="3744416" cy="253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2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59817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480149"/>
            <a:ext cx="774382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150517"/>
            <a:ext cx="5544616" cy="13586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34693"/>
            <a:ext cx="4680520" cy="739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74618"/>
            <a:ext cx="7488832" cy="1050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6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64484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55446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67418"/>
            <a:ext cx="2808312" cy="1145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870" y="5222584"/>
            <a:ext cx="4603097" cy="1014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38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53238" cy="5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8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987" y="1704975"/>
            <a:ext cx="32480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1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1818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996952"/>
            <a:ext cx="41764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48060"/>
            <a:ext cx="6768752" cy="1281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592038"/>
            <a:ext cx="5976664" cy="573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10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50292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18816"/>
            <a:ext cx="3672408" cy="766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82912"/>
            <a:ext cx="46805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51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429000"/>
            <a:ext cx="42100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0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365498"/>
            <a:ext cx="62198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81153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122423"/>
            <a:ext cx="2664296" cy="666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66587"/>
            <a:ext cx="8424936" cy="686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348" y="4725144"/>
            <a:ext cx="446855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1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9631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148" y="3284984"/>
            <a:ext cx="581887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082" y="4110183"/>
            <a:ext cx="9118310" cy="686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10349"/>
            <a:ext cx="4392488" cy="50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793047"/>
            <a:ext cx="10009112" cy="664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9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416" y="2198018"/>
            <a:ext cx="21145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01008"/>
            <a:ext cx="8496300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71779" y="2384367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9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010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448" y="3212976"/>
            <a:ext cx="685233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020" y="4581128"/>
            <a:ext cx="54309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3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15274"/>
            <a:ext cx="112871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077072"/>
            <a:ext cx="2808312" cy="22662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814905"/>
            <a:ext cx="407670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53334"/>
          <a:stretch/>
        </p:blipFill>
        <p:spPr>
          <a:xfrm>
            <a:off x="767409" y="5750596"/>
            <a:ext cx="1800200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577" y="5721592"/>
            <a:ext cx="1323975" cy="79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14212" y="4077072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61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877"/>
          <a:stretch/>
        </p:blipFill>
        <p:spPr>
          <a:xfrm>
            <a:off x="479376" y="1412777"/>
            <a:ext cx="10982325" cy="165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064" y="2636912"/>
            <a:ext cx="361950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091759"/>
            <a:ext cx="475297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54550"/>
          <a:stretch/>
        </p:blipFill>
        <p:spPr>
          <a:xfrm>
            <a:off x="695399" y="4181674"/>
            <a:ext cx="2160241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5720" y="4232647"/>
            <a:ext cx="2047875" cy="78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1564" y="2323418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60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2667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01008"/>
            <a:ext cx="34956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243832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85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195512"/>
            <a:ext cx="105060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1633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3717032"/>
            <a:ext cx="710565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4149080"/>
            <a:ext cx="68400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9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58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2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2025-10-24T11:11:05Z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