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5" r:id="rId33"/>
    <p:sldId id="354" r:id="rId34"/>
    <p:sldId id="356" r:id="rId35"/>
    <p:sldId id="357" r:id="rId36"/>
    <p:sldId id="358" r:id="rId37"/>
    <p:sldId id="359" r:id="rId38"/>
    <p:sldId id="360" r:id="rId39"/>
    <p:sldId id="361" r:id="rId40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9" autoAdjust="0"/>
    <p:restoredTop sz="94660"/>
  </p:normalViewPr>
  <p:slideViewPr>
    <p:cSldViewPr showGuides="1">
      <p:cViewPr varScale="1">
        <p:scale>
          <a:sx n="112" d="100"/>
          <a:sy n="112" d="100"/>
        </p:scale>
        <p:origin x="516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4.png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5" y="2776537"/>
            <a:ext cx="5810250" cy="1304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9072"/>
          <a:stretch/>
        </p:blipFill>
        <p:spPr>
          <a:xfrm>
            <a:off x="263352" y="1052737"/>
            <a:ext cx="11620500" cy="295232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52184" y="3789040"/>
            <a:ext cx="3152775" cy="2705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5440" y="4134376"/>
            <a:ext cx="3971925" cy="762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/>
          <a:srcRect r="26795"/>
          <a:stretch/>
        </p:blipFill>
        <p:spPr>
          <a:xfrm>
            <a:off x="988564" y="5141590"/>
            <a:ext cx="3019204" cy="6762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07768" y="5025687"/>
            <a:ext cx="1333500" cy="638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04512" y="3486441"/>
            <a:ext cx="620534" cy="5248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4682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0036" y="1314450"/>
            <a:ext cx="11591925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033471"/>
            <a:ext cx="620534" cy="5248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778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60" y="1268760"/>
            <a:ext cx="2752725" cy="2628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4149080"/>
            <a:ext cx="10229850" cy="78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7286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1506200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3573016"/>
            <a:ext cx="620534" cy="5248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0146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9190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0077" y="1772816"/>
            <a:ext cx="10925175" cy="1581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1824" y="3573016"/>
            <a:ext cx="3438525" cy="2286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528048" y="2140309"/>
            <a:ext cx="4680520" cy="3927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460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85887"/>
            <a:ext cx="11468100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000831"/>
            <a:ext cx="576064" cy="3927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75920" y="4941168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8638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2081212"/>
            <a:ext cx="11496675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18" y="4149080"/>
            <a:ext cx="374441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7214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496675" cy="2047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3933056"/>
            <a:ext cx="6829425" cy="2219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75520" y="3068960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842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100262"/>
            <a:ext cx="11725275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3645024"/>
            <a:ext cx="720080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932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1183407"/>
            <a:ext cx="8048625" cy="93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8922" y="1964643"/>
            <a:ext cx="7248525" cy="752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8922" y="2564904"/>
            <a:ext cx="7248525" cy="1019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1424" y="3517776"/>
            <a:ext cx="10715625" cy="10287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3369" y="4432548"/>
            <a:ext cx="10877550" cy="11049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11424" y="5461248"/>
            <a:ext cx="4591050" cy="6667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07447" y="1231032"/>
            <a:ext cx="3695700" cy="23622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176120" y="4432548"/>
            <a:ext cx="3312368" cy="9532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3649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2066925"/>
            <a:ext cx="11487150" cy="27241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575" y="2743200"/>
            <a:ext cx="11430000" cy="2047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53825" cy="3390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4816737"/>
            <a:ext cx="2476500" cy="78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721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515600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420888"/>
            <a:ext cx="208823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2996952"/>
            <a:ext cx="648072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4236" y="4149080"/>
            <a:ext cx="466766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4797152"/>
            <a:ext cx="46805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7230" y="5445224"/>
            <a:ext cx="308049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1384" y="6057349"/>
            <a:ext cx="42484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1928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30000" cy="2790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4877" b="7330"/>
          <a:stretch/>
        </p:blipFill>
        <p:spPr>
          <a:xfrm>
            <a:off x="4151784" y="4149080"/>
            <a:ext cx="3276600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605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3438525" cy="4057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5661248"/>
            <a:ext cx="8315325" cy="600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4223" y="2276872"/>
            <a:ext cx="341970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8226" y="2814720"/>
            <a:ext cx="2335445" cy="974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8226" y="4005064"/>
            <a:ext cx="2695486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4987974"/>
            <a:ext cx="2952328" cy="554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08226" y="5813419"/>
            <a:ext cx="838411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483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95437"/>
            <a:ext cx="1159192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4653136"/>
            <a:ext cx="17281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652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014537"/>
            <a:ext cx="11049000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3573016"/>
            <a:ext cx="13681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75920" y="4293096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302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500187"/>
            <a:ext cx="11115675" cy="3857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8348" y="1633536"/>
            <a:ext cx="3924300" cy="35909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98554" y="2348880"/>
            <a:ext cx="510941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9749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196752"/>
            <a:ext cx="11572875" cy="268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3212976"/>
            <a:ext cx="3190875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799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00808"/>
            <a:ext cx="10887075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158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773430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933056"/>
            <a:ext cx="388843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5537" y="4584018"/>
            <a:ext cx="388843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5234980"/>
            <a:ext cx="6624736" cy="9303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0889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14450"/>
            <a:ext cx="11772900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628800"/>
            <a:ext cx="620534" cy="5248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64460" y="4149080"/>
            <a:ext cx="620534" cy="5248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10963275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420888"/>
            <a:ext cx="5472608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717032"/>
            <a:ext cx="62646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2896" y="4437112"/>
            <a:ext cx="11197720" cy="14401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667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1124744"/>
            <a:ext cx="1154430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62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557337"/>
            <a:ext cx="11229975" cy="37433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56976" y="1554278"/>
            <a:ext cx="2886075" cy="30861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839416" y="2276872"/>
            <a:ext cx="62646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65136" y="3038822"/>
            <a:ext cx="6264696" cy="4499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65136" y="3614341"/>
            <a:ext cx="6264696" cy="5347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95400" y="4437111"/>
            <a:ext cx="6264696" cy="720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8988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772816"/>
            <a:ext cx="11420475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8954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7686675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204864"/>
            <a:ext cx="10982325" cy="3409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16080" y="4581128"/>
            <a:ext cx="792088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515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25200" cy="50958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5296" y="1436215"/>
            <a:ext cx="5419725" cy="37528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13301" y="3212976"/>
            <a:ext cx="2254307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45531" y="4293096"/>
            <a:ext cx="225430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23392" y="4824809"/>
            <a:ext cx="5760640" cy="18998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9386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32756"/>
            <a:ext cx="11106150" cy="2514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l="53075" b="26520"/>
          <a:stretch/>
        </p:blipFill>
        <p:spPr>
          <a:xfrm>
            <a:off x="5015880" y="2924944"/>
            <a:ext cx="5220544" cy="374441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23392" y="2088505"/>
            <a:ext cx="10729192" cy="8364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3372" y="3068960"/>
            <a:ext cx="2376264" cy="8364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882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1196752"/>
            <a:ext cx="11630025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5445224"/>
            <a:ext cx="1008112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550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344150" cy="168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5147" y="3140968"/>
            <a:ext cx="6124575" cy="2181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005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4600575" cy="619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8956" y="1382783"/>
            <a:ext cx="4572000" cy="4667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38167" y="1324547"/>
            <a:ext cx="1009650" cy="5048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3352" y="1959893"/>
            <a:ext cx="4333875" cy="5810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2263" y="2636912"/>
            <a:ext cx="8324850" cy="362902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79376" y="1959893"/>
            <a:ext cx="4248472" cy="5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79376" y="2684934"/>
            <a:ext cx="4248472" cy="5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78116" y="3329922"/>
            <a:ext cx="4248472" cy="5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11410" y="4026733"/>
            <a:ext cx="8176877" cy="5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79376" y="4579096"/>
            <a:ext cx="7128792" cy="5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79375" y="5275907"/>
            <a:ext cx="4456559" cy="961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1344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492896"/>
            <a:ext cx="620534" cy="5248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0536" y="4492548"/>
            <a:ext cx="620534" cy="5248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2032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196752"/>
            <a:ext cx="11468100" cy="2266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3573016"/>
            <a:ext cx="5429250" cy="2228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2132856"/>
            <a:ext cx="620534" cy="5248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8736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0302"/>
          <a:stretch/>
        </p:blipFill>
        <p:spPr>
          <a:xfrm>
            <a:off x="263352" y="1052736"/>
            <a:ext cx="11658600" cy="165618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44272" y="3200254"/>
            <a:ext cx="3257550" cy="2762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400" y="2276872"/>
            <a:ext cx="2809875" cy="2400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31904" y="2162029"/>
            <a:ext cx="2952750" cy="24193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848528" y="2130420"/>
            <a:ext cx="620534" cy="5248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5013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757362"/>
            <a:ext cx="11544300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068960"/>
            <a:ext cx="620534" cy="5248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450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09700"/>
            <a:ext cx="11506200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869160"/>
            <a:ext cx="620534" cy="5248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7983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1052736"/>
            <a:ext cx="4305300" cy="3181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0097" y="4365104"/>
            <a:ext cx="8172450" cy="1933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386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0</Words>
  <Application>Microsoft Office PowerPoint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87</cp:revision>
  <dcterms:created xsi:type="dcterms:W3CDTF">2015-09-16T06:44:00Z</dcterms:created>
  <dcterms:modified xsi:type="dcterms:W3CDTF">2025-10-25T13:52:52Z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