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1658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5085184"/>
            <a:ext cx="792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63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1538287"/>
            <a:ext cx="33147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80728"/>
            <a:ext cx="6480720" cy="57623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844824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924944"/>
            <a:ext cx="6552728" cy="512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666074"/>
            <a:ext cx="41764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779740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9476" y="5878989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43037"/>
            <a:ext cx="118681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73016"/>
            <a:ext cx="4248150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3962656"/>
            <a:ext cx="864096" cy="1266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1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69" t="2681"/>
          <a:stretch/>
        </p:blipFill>
        <p:spPr>
          <a:xfrm>
            <a:off x="335360" y="1412776"/>
            <a:ext cx="11856640" cy="52280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58627"/>
            <a:ext cx="7920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96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576"/>
          <a:stretch/>
        </p:blipFill>
        <p:spPr>
          <a:xfrm>
            <a:off x="2855640" y="1512203"/>
            <a:ext cx="4267200" cy="317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6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9707"/>
            <a:ext cx="118491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655"/>
          <a:stretch/>
        </p:blipFill>
        <p:spPr>
          <a:xfrm>
            <a:off x="1991544" y="4005064"/>
            <a:ext cx="6223917" cy="27551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43002" y="2308796"/>
            <a:ext cx="8640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9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744" y="4005064"/>
            <a:ext cx="2701552" cy="26940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4394704"/>
            <a:ext cx="1040804" cy="119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61209"/>
            <a:ext cx="45815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9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039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9632" y="3501008"/>
            <a:ext cx="1968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836712"/>
            <a:ext cx="4686300" cy="587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700808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852936"/>
            <a:ext cx="6264696" cy="91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58626"/>
            <a:ext cx="6264696" cy="1186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457469"/>
            <a:ext cx="6264696" cy="1256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8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740092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780928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59894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365" y="4323990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5565" y="5290989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44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052736"/>
            <a:ext cx="119729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394704"/>
            <a:ext cx="1800200" cy="246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628"/>
          <a:stretch/>
        </p:blipFill>
        <p:spPr>
          <a:xfrm>
            <a:off x="623392" y="1484784"/>
            <a:ext cx="4676775" cy="468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348880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12976"/>
            <a:ext cx="62646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394705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337282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2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69723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996952"/>
            <a:ext cx="62646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146" y="4370090"/>
            <a:ext cx="655896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344" y="5344691"/>
            <a:ext cx="62646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0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52736"/>
            <a:ext cx="10542262" cy="567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8967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17032"/>
            <a:ext cx="3248391" cy="28327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0554" y="4095464"/>
            <a:ext cx="727454" cy="1133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2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86"/>
          <a:stretch/>
        </p:blipFill>
        <p:spPr>
          <a:xfrm>
            <a:off x="119336" y="1395412"/>
            <a:ext cx="12048851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114438"/>
            <a:ext cx="1828328" cy="18722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47716" y="3356992"/>
            <a:ext cx="92434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66850"/>
            <a:ext cx="11906250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3532" y="2555937"/>
            <a:ext cx="1980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55124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71737"/>
            <a:ext cx="11715750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8946" cy="53285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90675"/>
            <a:ext cx="1191577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3861048"/>
            <a:ext cx="1008112" cy="119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412776"/>
            <a:ext cx="1192530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378711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605271"/>
            <a:ext cx="47529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87767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333"/>
          <a:stretch/>
        </p:blipFill>
        <p:spPr>
          <a:xfrm>
            <a:off x="3287687" y="4076290"/>
            <a:ext cx="3566007" cy="25930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97530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28</Words>
  <Application>Microsoft Office PowerPoint</Application>
  <PresentationFormat>宽屏</PresentationFormat>
  <Paragraphs>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